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83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8" r:id="rId14"/>
    <p:sldId id="279" r:id="rId15"/>
    <p:sldId id="280" r:id="rId16"/>
    <p:sldId id="273" r:id="rId17"/>
    <p:sldId id="277" r:id="rId18"/>
    <p:sldId id="274" r:id="rId19"/>
    <p:sldId id="284" r:id="rId2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1234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6276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296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72672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2312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4995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171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96088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22517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19712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29548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382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2506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96950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491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189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7263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1715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0535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34708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956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43130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923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41673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4664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25043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9337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095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552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4048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693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3491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3504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1158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018B-29EA-4CBB-BA71-119A7758EAE8}" type="datetimeFigureOut">
              <a:rPr lang="lv-LV" smtClean="0"/>
              <a:t>2018.02.08.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131E8-FF33-4B19-8049-4C3A057884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310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4912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527E3EF-B61F-4016-8200-2DA6EB7417A5}" type="datetimeFigureOut">
              <a:rPr lang="lv-LV" smtClean="0">
                <a:solidFill>
                  <a:srgbClr val="696464"/>
                </a:solidFill>
              </a:rPr>
              <a:pPr/>
              <a:t>2018.02.08.</a:t>
            </a:fld>
            <a:endParaRPr lang="lv-LV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lv-LV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8F0C2D4-D2B9-4699-BE19-5754B5500C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5794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77" y="0"/>
            <a:ext cx="5189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2511" y="169359"/>
            <a:ext cx="9783618" cy="1297419"/>
          </a:xfrm>
        </p:spPr>
        <p:txBody>
          <a:bodyPr>
            <a:normAutofit/>
          </a:bodyPr>
          <a:lstStyle/>
          <a:p>
            <a:r>
              <a:rPr lang="lv-LV" sz="3600" dirty="0">
                <a:latin typeface="+mn-lt"/>
              </a:rPr>
              <a:t>M</a:t>
            </a:r>
            <a:r>
              <a:rPr lang="lv-LV" sz="3600" dirty="0" smtClean="0">
                <a:latin typeface="+mn-lt"/>
              </a:rPr>
              <a:t>ūžizglītība</a:t>
            </a:r>
            <a:r>
              <a:rPr lang="lv-LV" sz="3600" dirty="0" smtClean="0">
                <a:latin typeface="+mn-lt"/>
              </a:rPr>
              <a:t/>
            </a:r>
            <a:br>
              <a:rPr lang="lv-LV" sz="3600" dirty="0" smtClean="0">
                <a:latin typeface="+mn-lt"/>
              </a:rPr>
            </a:br>
            <a:r>
              <a:rPr lang="lv-LV" sz="3600" dirty="0" smtClean="0">
                <a:latin typeface="+mn-lt"/>
              </a:rPr>
              <a:t>Plānotie </a:t>
            </a:r>
            <a:r>
              <a:rPr lang="lv-LV" sz="3600" dirty="0">
                <a:latin typeface="+mn-lt"/>
              </a:rPr>
              <a:t>izglītības virzieni: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093923" y="1466778"/>
            <a:ext cx="10259877" cy="4730663"/>
          </a:xfrm>
        </p:spPr>
        <p:txBody>
          <a:bodyPr>
            <a:normAutofit fontScale="92500" lnSpcReduction="20000"/>
          </a:bodyPr>
          <a:lstStyle/>
          <a:p>
            <a:r>
              <a:rPr lang="lv-LV" b="1" dirty="0"/>
              <a:t>Dārzkopība</a:t>
            </a:r>
            <a:r>
              <a:rPr lang="lv-LV" dirty="0"/>
              <a:t> - </a:t>
            </a:r>
            <a:r>
              <a:rPr lang="lv-LV" sz="2400" dirty="0"/>
              <a:t>dārzkopības pamati, augļkopība, dārzeņkopība, apstādījumu veidošana un kopšana, puķkopība </a:t>
            </a:r>
          </a:p>
          <a:p>
            <a:r>
              <a:rPr lang="lv-LV" b="1" dirty="0"/>
              <a:t>Floristika  </a:t>
            </a:r>
          </a:p>
          <a:p>
            <a:r>
              <a:rPr lang="lv-LV" b="1" dirty="0"/>
              <a:t>Bioloģiskā dārzkopība </a:t>
            </a:r>
            <a:r>
              <a:rPr lang="lv-LV" dirty="0"/>
              <a:t>– </a:t>
            </a:r>
            <a:r>
              <a:rPr lang="lv-LV" sz="2400" dirty="0"/>
              <a:t>bioloģisks dārzs, bioloģiskie mēslošanas un augu aizsardzības līdzekļi, </a:t>
            </a:r>
            <a:r>
              <a:rPr lang="lv-LV" sz="2400" dirty="0" err="1"/>
              <a:t>permakultūra</a:t>
            </a:r>
            <a:r>
              <a:rPr lang="lv-LV" sz="2400" dirty="0"/>
              <a:t>, u.c.</a:t>
            </a:r>
          </a:p>
          <a:p>
            <a:r>
              <a:rPr lang="lv-LV" b="1" dirty="0"/>
              <a:t>Netradicionālā dārzkopība </a:t>
            </a:r>
            <a:r>
              <a:rPr lang="lv-LV" dirty="0"/>
              <a:t>– </a:t>
            </a:r>
            <a:r>
              <a:rPr lang="lv-LV" sz="2400" dirty="0"/>
              <a:t>garšaugi, ārstniecības augi, sēnes u.c.</a:t>
            </a:r>
          </a:p>
          <a:p>
            <a:r>
              <a:rPr lang="lv-LV" b="1" dirty="0"/>
              <a:t>Mehanizācija</a:t>
            </a:r>
            <a:r>
              <a:rPr lang="lv-LV" dirty="0"/>
              <a:t> - </a:t>
            </a:r>
            <a:r>
              <a:rPr lang="lv-LV" sz="2400" dirty="0"/>
              <a:t> </a:t>
            </a:r>
            <a:r>
              <a:rPr lang="lv-LV" sz="2500" dirty="0"/>
              <a:t>traktortehnikas vadītāju apmācība ( B kategorija ), kursi motorzāģa un krūmgrieža operatora apliecības iegūšanai</a:t>
            </a:r>
          </a:p>
          <a:p>
            <a:r>
              <a:rPr lang="lv-LV" b="1" dirty="0"/>
              <a:t>Augu aizsardzība </a:t>
            </a:r>
            <a:r>
              <a:rPr lang="lv-LV" dirty="0"/>
              <a:t>– </a:t>
            </a:r>
            <a:r>
              <a:rPr lang="lv-LV" sz="2500" dirty="0"/>
              <a:t>kursi 2.reģistrācijas klases augu aizsardzības līdzekļu profesionālo lietotāju, operatoru un pārdevēju apliecību iegūšanai un pārreģistrēšanai</a:t>
            </a:r>
            <a:endParaRPr lang="lv-LV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b="1" dirty="0"/>
              <a:t>Pedagogu profesionālā pilnveide </a:t>
            </a:r>
            <a:r>
              <a:rPr lang="lv-LV" dirty="0"/>
              <a:t>– </a:t>
            </a:r>
            <a:r>
              <a:rPr lang="lv-LV" sz="2100" dirty="0"/>
              <a:t>dabaszinību, sākumskolas un pirmsskolas </a:t>
            </a:r>
            <a:r>
              <a:rPr lang="lv-LV" sz="2200" dirty="0"/>
              <a:t>skolotājiem</a:t>
            </a:r>
          </a:p>
          <a:p>
            <a:r>
              <a:rPr lang="lv-LV" b="1" dirty="0"/>
              <a:t>Ēdināšanas pakalpojumi</a:t>
            </a:r>
          </a:p>
          <a:p>
            <a:r>
              <a:rPr lang="lv-LV" b="1" dirty="0"/>
              <a:t>Viesnīcu pakalpojumi</a:t>
            </a:r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02636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Inovāciju un </a:t>
            </a:r>
            <a:r>
              <a:rPr lang="lv-LV" dirty="0" err="1" smtClean="0"/>
              <a:t>pārneses</a:t>
            </a:r>
            <a:r>
              <a:rPr lang="lv-LV" dirty="0" smtClean="0"/>
              <a:t> centrs</a:t>
            </a:r>
            <a:endParaRPr lang="lv-LV" dirty="0"/>
          </a:p>
        </p:txBody>
      </p:sp>
      <p:pic>
        <p:nvPicPr>
          <p:cNvPr id="1026" name="Picture 2" descr="Attēlu rezultāti vaicājumam “in vitro plant tissue culture”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/>
          <a:stretch/>
        </p:blipFill>
        <p:spPr bwMode="auto">
          <a:xfrm>
            <a:off x="6824545" y="1594624"/>
            <a:ext cx="5207725" cy="46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8644" y="2018371"/>
            <a:ext cx="48396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Laikmetīgās tehnoloģijas mācību procesam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Praktiski pielietojamas tehnoloģijas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Patogēnu brīvs </a:t>
            </a:r>
            <a:r>
              <a:rPr lang="lv-LV" sz="3200" dirty="0" err="1" smtClean="0"/>
              <a:t>stādmateriāls</a:t>
            </a:r>
            <a:endParaRPr lang="lv-LV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3200" dirty="0" smtClean="0"/>
              <a:t>Laikmetīgo inovāciju aprobācija</a:t>
            </a:r>
          </a:p>
        </p:txBody>
      </p:sp>
    </p:spTree>
    <p:extLst>
      <p:ext uri="{BB962C8B-B14F-4D97-AF65-F5344CB8AC3E}">
        <p14:creationId xmlns:p14="http://schemas.microsoft.com/office/powerpoint/2010/main" val="11936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ttēlu rezultāti vaicājumam “horticulture colleg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80" y="-448280"/>
            <a:ext cx="11708780" cy="730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Koledža sadarbībā ar  LLU</a:t>
            </a:r>
            <a:endParaRPr lang="lv-LV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6839" y="1417638"/>
            <a:ext cx="10363200" cy="4572000"/>
          </a:xfrm>
        </p:spPr>
        <p:txBody>
          <a:bodyPr/>
          <a:lstStyle/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Harmonizētas programmas (ekonomikas studijas)</a:t>
            </a:r>
          </a:p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Ainavu arhitektūra (ainavu tehniķis)</a:t>
            </a:r>
          </a:p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Pārtikas tehnoloģija (ēdinātāji)</a:t>
            </a:r>
          </a:p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Lauksaimniecība (dārzkopība)</a:t>
            </a:r>
          </a:p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Mežsaimniecība (</a:t>
            </a:r>
            <a:r>
              <a:rPr lang="lv-LV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arboristi</a:t>
            </a:r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lv-LV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kokkopji</a:t>
            </a:r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lv-L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lv-LV" dirty="0" smtClean="0"/>
          </a:p>
          <a:p>
            <a:endParaRPr lang="lv-LV" dirty="0" smtClean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140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Dizaina fabrika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1639" y="2167964"/>
            <a:ext cx="3330498" cy="3012688"/>
          </a:xfrm>
        </p:spPr>
        <p:txBody>
          <a:bodyPr/>
          <a:lstStyle/>
          <a:p>
            <a:r>
              <a:rPr lang="lv-LV" dirty="0" smtClean="0"/>
              <a:t>Vides studija</a:t>
            </a:r>
          </a:p>
          <a:p>
            <a:r>
              <a:rPr lang="lv-LV" dirty="0" smtClean="0"/>
              <a:t>Koka studija</a:t>
            </a:r>
          </a:p>
          <a:p>
            <a:r>
              <a:rPr lang="lv-LV" dirty="0" smtClean="0"/>
              <a:t>Metāla studija</a:t>
            </a:r>
          </a:p>
          <a:p>
            <a:r>
              <a:rPr lang="lv-LV" dirty="0" err="1" smtClean="0"/>
              <a:t>Floristikas</a:t>
            </a:r>
            <a:r>
              <a:rPr lang="lv-LV" dirty="0" smtClean="0"/>
              <a:t> studija</a:t>
            </a:r>
          </a:p>
          <a:p>
            <a:pPr algn="just"/>
            <a:r>
              <a:rPr lang="lv-LV" dirty="0" smtClean="0"/>
              <a:t>Vides mākslas studija</a:t>
            </a:r>
          </a:p>
          <a:p>
            <a:pPr algn="just"/>
            <a:r>
              <a:rPr lang="lv-LV" dirty="0" smtClean="0"/>
              <a:t>Pavārmākslas studija</a:t>
            </a:r>
            <a:endParaRPr lang="lv-LV" dirty="0"/>
          </a:p>
        </p:txBody>
      </p:sp>
      <p:pic>
        <p:nvPicPr>
          <p:cNvPr id="2050" name="Picture 2" descr="Attēlu rezultāti vaicājumam “cnc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26" y="2297281"/>
            <a:ext cx="5396167" cy="40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05" y="95017"/>
            <a:ext cx="4634001" cy="347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76" y="2779881"/>
            <a:ext cx="4925122" cy="36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4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9323C2-4986-E343-92A0-9FFC6AE9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"/>
            <a:ext cx="10515600" cy="1325563"/>
          </a:xfrm>
        </p:spPr>
        <p:txBody>
          <a:bodyPr/>
          <a:lstStyle/>
          <a:p>
            <a:r>
              <a:rPr lang="lv-LV" dirty="0"/>
              <a:t>Projekti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56E2FB-AA14-DE4F-90FE-B696CB8D0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025"/>
            <a:ext cx="7838872" cy="5329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dirty="0"/>
              <a:t>2017</a:t>
            </a:r>
          </a:p>
          <a:p>
            <a:r>
              <a:rPr lang="lv-LV" dirty="0"/>
              <a:t>LAD subsīdijas 500k</a:t>
            </a:r>
          </a:p>
          <a:p>
            <a:r>
              <a:rPr lang="lv-LV" dirty="0"/>
              <a:t>Apropriācijas subsīdijas 1,4m</a:t>
            </a:r>
          </a:p>
          <a:p>
            <a:r>
              <a:rPr lang="lv-LV" dirty="0"/>
              <a:t>VISC projekti: simulācijas iekārtas, modulārās programmas, personāla</a:t>
            </a:r>
          </a:p>
          <a:p>
            <a:r>
              <a:rPr lang="lv-LV" dirty="0" err="1"/>
              <a:t>Erasmus</a:t>
            </a:r>
            <a:r>
              <a:rPr lang="lv-LV" dirty="0"/>
              <a:t> ar Vācijas, Beļģijas, Čehijas, Polijas skolām, dārznieku konkurss 2019</a:t>
            </a:r>
          </a:p>
          <a:p>
            <a:pPr marL="0" indent="0">
              <a:buNone/>
            </a:pPr>
            <a:r>
              <a:rPr lang="lv-LV" dirty="0"/>
              <a:t>2018</a:t>
            </a:r>
          </a:p>
          <a:p>
            <a:pPr marL="0" indent="0">
              <a:buNone/>
            </a:pPr>
            <a:r>
              <a:rPr lang="lv-LV" dirty="0"/>
              <a:t>Energoefektivitātes projekts</a:t>
            </a:r>
          </a:p>
          <a:p>
            <a:pPr marL="0" indent="0">
              <a:buNone/>
            </a:pPr>
            <a:r>
              <a:rPr lang="lv-LV" dirty="0" err="1"/>
              <a:t>Erasmus</a:t>
            </a:r>
            <a:r>
              <a:rPr lang="lv-LV" dirty="0"/>
              <a:t> projekts izglītojamo mobilitātei Spānija, Austrija, Itālija, Šveice </a:t>
            </a:r>
          </a:p>
          <a:p>
            <a:pPr marL="0" indent="0">
              <a:buNone/>
            </a:pPr>
            <a:r>
              <a:rPr lang="lv-LV" dirty="0"/>
              <a:t>Sadarbība – </a:t>
            </a:r>
            <a:r>
              <a:rPr lang="lv-LV" dirty="0" err="1"/>
              <a:t>iDārza</a:t>
            </a:r>
            <a:r>
              <a:rPr lang="lv-LV" dirty="0"/>
              <a:t> robota moduļa izstrādei</a:t>
            </a:r>
          </a:p>
          <a:p>
            <a:pPr marL="0" indent="0">
              <a:buNone/>
            </a:pPr>
            <a:r>
              <a:rPr lang="lv-LV" dirty="0"/>
              <a:t>Ziedu dziesmu festivāls Jūrmalas dome</a:t>
            </a:r>
          </a:p>
          <a:p>
            <a:pPr marL="0" indent="0">
              <a:buNone/>
            </a:pPr>
            <a:endParaRPr lang="lv-LV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25621" r="26452"/>
          <a:stretch/>
        </p:blipFill>
        <p:spPr>
          <a:xfrm>
            <a:off x="9202366" y="320776"/>
            <a:ext cx="2587558" cy="63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dirty="0" smtClean="0"/>
              <a:t>Jānis Dūklavs</a:t>
            </a:r>
          </a:p>
          <a:p>
            <a:pPr marL="0" indent="0">
              <a:buNone/>
            </a:pPr>
            <a:r>
              <a:rPr lang="lv-LV" dirty="0" smtClean="0"/>
              <a:t>Dace </a:t>
            </a:r>
            <a:r>
              <a:rPr lang="lv-LV" dirty="0" err="1" smtClean="0"/>
              <a:t>Lucaua</a:t>
            </a:r>
            <a:endParaRPr lang="lv-LV" dirty="0" smtClean="0"/>
          </a:p>
          <a:p>
            <a:pPr marL="0" indent="0">
              <a:buNone/>
            </a:pPr>
            <a:r>
              <a:rPr lang="lv-LV" dirty="0" smtClean="0"/>
              <a:t>Jānis </a:t>
            </a:r>
            <a:r>
              <a:rPr lang="lv-LV" dirty="0" err="1" smtClean="0"/>
              <a:t>Šņaksis</a:t>
            </a:r>
            <a:endParaRPr lang="lv-LV" dirty="0" smtClean="0"/>
          </a:p>
          <a:p>
            <a:pPr marL="0" indent="0">
              <a:buNone/>
            </a:pPr>
            <a:r>
              <a:rPr lang="lv-LV" dirty="0" smtClean="0"/>
              <a:t>Ilze </a:t>
            </a:r>
            <a:r>
              <a:rPr lang="lv-LV" dirty="0" err="1" smtClean="0"/>
              <a:t>Šlokenberga</a:t>
            </a:r>
            <a:endParaRPr lang="lv-LV" dirty="0" smtClean="0"/>
          </a:p>
          <a:p>
            <a:pPr marL="0" indent="0">
              <a:buNone/>
            </a:pPr>
            <a:r>
              <a:rPr lang="lv-LV" dirty="0" smtClean="0"/>
              <a:t>Irina Pilvere</a:t>
            </a:r>
          </a:p>
          <a:p>
            <a:pPr marL="0" indent="0">
              <a:buNone/>
            </a:pPr>
            <a:r>
              <a:rPr lang="lv-LV" dirty="0" smtClean="0"/>
              <a:t>Liene Jansone</a:t>
            </a:r>
          </a:p>
          <a:p>
            <a:pPr marL="0" indent="0">
              <a:buNone/>
            </a:pPr>
            <a:r>
              <a:rPr lang="lv-LV" dirty="0" smtClean="0"/>
              <a:t>Edgars </a:t>
            </a:r>
            <a:r>
              <a:rPr lang="lv-LV" dirty="0" err="1" smtClean="0"/>
              <a:t>Treibergs</a:t>
            </a:r>
            <a:endParaRPr lang="lv-LV" dirty="0" smtClean="0"/>
          </a:p>
          <a:p>
            <a:pPr marL="0" indent="0">
              <a:buNone/>
            </a:pPr>
            <a:r>
              <a:rPr lang="lv-LV" dirty="0" smtClean="0"/>
              <a:t>Edīte </a:t>
            </a:r>
            <a:r>
              <a:rPr lang="lv-LV" dirty="0" err="1" smtClean="0"/>
              <a:t>Kaufmane</a:t>
            </a:r>
            <a:endParaRPr lang="lv-LV" dirty="0" smtClean="0"/>
          </a:p>
          <a:p>
            <a:pPr marL="0" indent="0">
              <a:buNone/>
            </a:pPr>
            <a:r>
              <a:rPr lang="lv-LV" dirty="0" smtClean="0"/>
              <a:t>Andrejs Vītoliņš</a:t>
            </a:r>
          </a:p>
          <a:p>
            <a:pPr marL="0" indent="0">
              <a:buNone/>
            </a:pPr>
            <a:r>
              <a:rPr lang="lv-LV" dirty="0" smtClean="0"/>
              <a:t>Ansis Birznieks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799" y="968802"/>
            <a:ext cx="7575395" cy="4971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8215" y="412594"/>
            <a:ext cx="2832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dirty="0" smtClean="0"/>
              <a:t>Paldies!</a:t>
            </a:r>
            <a:endParaRPr lang="lv-LV" sz="4800" dirty="0"/>
          </a:p>
        </p:txBody>
      </p:sp>
    </p:spTree>
    <p:extLst>
      <p:ext uri="{BB962C8B-B14F-4D97-AF65-F5344CB8AC3E}">
        <p14:creationId xmlns:p14="http://schemas.microsoft.com/office/powerpoint/2010/main" val="12834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7C03B0-3FF5-904B-8240-BE0B3869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36" y="489204"/>
            <a:ext cx="10363200" cy="1143000"/>
          </a:xfrm>
        </p:spPr>
        <p:txBody>
          <a:bodyPr/>
          <a:lstStyle/>
          <a:p>
            <a:r>
              <a:rPr lang="lv-LV" dirty="0"/>
              <a:t>Pasākumu plāns 2018. gadam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AE43D3-8881-F84B-AC2B-1000EDB4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20" y="1965291"/>
            <a:ext cx="6189596" cy="4050792"/>
          </a:xfrm>
        </p:spPr>
        <p:txBody>
          <a:bodyPr>
            <a:normAutofit/>
          </a:bodyPr>
          <a:lstStyle/>
          <a:p>
            <a:r>
              <a:rPr lang="lv-LV" sz="3200" dirty="0"/>
              <a:t>9. februāris Dārzkopju konference</a:t>
            </a:r>
          </a:p>
          <a:p>
            <a:r>
              <a:rPr lang="lv-LV" sz="3200" dirty="0" smtClean="0"/>
              <a:t>9</a:t>
            </a:r>
            <a:r>
              <a:rPr lang="lv-LV" sz="3200" dirty="0"/>
              <a:t>. marts Prakses diena</a:t>
            </a:r>
          </a:p>
          <a:p>
            <a:r>
              <a:rPr lang="lv-LV" sz="3200" dirty="0"/>
              <a:t>21. aprīlis </a:t>
            </a:r>
            <a:r>
              <a:rPr lang="lv-LV" sz="3200" dirty="0" smtClean="0"/>
              <a:t> Dārznieku diena – nozaru diena</a:t>
            </a:r>
            <a:endParaRPr lang="lv-LV" sz="3200" dirty="0"/>
          </a:p>
          <a:p>
            <a:r>
              <a:rPr lang="lv-LV" sz="3200" dirty="0" smtClean="0"/>
              <a:t>2</a:t>
            </a:r>
            <a:r>
              <a:rPr lang="lv-LV" sz="3200" dirty="0" smtClean="0"/>
              <a:t>. jūnijs Salidojums</a:t>
            </a:r>
            <a:endParaRPr lang="lv-LV" sz="3200" dirty="0"/>
          </a:p>
          <a:p>
            <a:r>
              <a:rPr lang="lv-LV" sz="3200" dirty="0"/>
              <a:t>19.-22. jūlijs </a:t>
            </a:r>
            <a:r>
              <a:rPr lang="lv-LV" sz="3200" dirty="0" smtClean="0"/>
              <a:t>PUĶU BALLE</a:t>
            </a:r>
            <a:endParaRPr lang="lv-LV" sz="3200" dirty="0"/>
          </a:p>
          <a:p>
            <a:r>
              <a:rPr lang="lv-LV" sz="3200" dirty="0"/>
              <a:t>22. septembris Stādu parāde </a:t>
            </a:r>
            <a:r>
              <a:rPr lang="lv-LV" sz="3200" dirty="0" smtClean="0"/>
              <a:t>Bulduros</a:t>
            </a:r>
            <a:endParaRPr lang="lv-LV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 descr="http://aiph.org/wp-content/uploads/2015/04/30-innovati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8093" y="302795"/>
            <a:ext cx="9144000" cy="75721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800" b="1" dirty="0" smtClean="0"/>
              <a:t>GARDEN EXPO LATVIA 2020</a:t>
            </a:r>
            <a:endParaRPr lang="lv-LV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296843" y="798399"/>
            <a:ext cx="5657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b="1" dirty="0" smtClean="0"/>
              <a:t>Pasaules Dārzkopības izstāde</a:t>
            </a:r>
            <a:endParaRPr lang="lv-LV" sz="28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296842" y="1411786"/>
            <a:ext cx="2412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b="1" dirty="0" smtClean="0"/>
              <a:t>Bulduros</a:t>
            </a:r>
            <a:r>
              <a:rPr lang="lv-LV" b="1" dirty="0" smtClean="0"/>
              <a:t> </a:t>
            </a:r>
            <a:endParaRPr lang="lv-LV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879980" y="3880624"/>
            <a:ext cx="1550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smtClean="0">
                <a:solidFill>
                  <a:schemeClr val="bg1"/>
                </a:solidFill>
              </a:rPr>
              <a:t>EJAM, </a:t>
            </a:r>
          </a:p>
          <a:p>
            <a:r>
              <a:rPr lang="lv-LV" sz="2800" dirty="0" smtClean="0">
                <a:solidFill>
                  <a:schemeClr val="bg1"/>
                </a:solidFill>
              </a:rPr>
              <a:t>DARĀM</a:t>
            </a:r>
          </a:p>
          <a:p>
            <a:r>
              <a:rPr lang="lv-LV" sz="2800" dirty="0" smtClean="0">
                <a:solidFill>
                  <a:schemeClr val="bg1"/>
                </a:solidFill>
              </a:rPr>
              <a:t>SANĀKS!</a:t>
            </a:r>
            <a:endParaRPr lang="lv-LV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72376" y="3401122"/>
            <a:ext cx="10047248" cy="2653990"/>
          </a:xfrm>
        </p:spPr>
        <p:txBody>
          <a:bodyPr>
            <a:normAutofit lnSpcReduction="10000"/>
          </a:bodyPr>
          <a:lstStyle/>
          <a:p>
            <a:r>
              <a:rPr lang="lv-LV" dirty="0" smtClean="0"/>
              <a:t>DIBINĀTĀJS 	LLU</a:t>
            </a:r>
            <a:r>
              <a:rPr lang="lv-LV" dirty="0" smtClean="0"/>
              <a:t> </a:t>
            </a:r>
          </a:p>
          <a:p>
            <a:r>
              <a:rPr lang="lv-LV" dirty="0" smtClean="0"/>
              <a:t>VALDE  </a:t>
            </a:r>
            <a:r>
              <a:rPr lang="lv-LV" b="1" dirty="0" smtClean="0"/>
              <a:t>RAFAELS JOFFE</a:t>
            </a:r>
          </a:p>
          <a:p>
            <a:r>
              <a:rPr lang="lv-LV" dirty="0" smtClean="0"/>
              <a:t>DIREKTORE </a:t>
            </a:r>
            <a:r>
              <a:rPr lang="lv-LV" b="1" dirty="0" smtClean="0"/>
              <a:t>ANTA SPARINSKA</a:t>
            </a:r>
          </a:p>
          <a:p>
            <a:r>
              <a:rPr lang="lv-LV" dirty="0" smtClean="0"/>
              <a:t>DIREKTORA VIETNIECE MĀCĪBU  UN AUDZINĀŠANAS DARBĀ p.i. </a:t>
            </a:r>
            <a:r>
              <a:rPr lang="lv-LV" b="1" dirty="0" smtClean="0"/>
              <a:t>SANDRA BREMANE</a:t>
            </a:r>
          </a:p>
          <a:p>
            <a:r>
              <a:rPr lang="lv-LV" dirty="0" smtClean="0"/>
              <a:t>DIREKTORA </a:t>
            </a:r>
            <a:r>
              <a:rPr lang="lv-LV" dirty="0" smtClean="0"/>
              <a:t>VIETNIEKS SAIMNIECISKAJĀ </a:t>
            </a:r>
            <a:r>
              <a:rPr lang="lv-LV" dirty="0"/>
              <a:t>DARBĀ </a:t>
            </a:r>
            <a:r>
              <a:rPr lang="lv-LV" b="1" dirty="0" smtClean="0"/>
              <a:t>ĒVALDS JUHNEVIČŠ</a:t>
            </a:r>
            <a:endParaRPr lang="lv-LV" b="1" dirty="0"/>
          </a:p>
          <a:p>
            <a:endParaRPr lang="lv-LV" dirty="0" smtClean="0"/>
          </a:p>
          <a:p>
            <a:endParaRPr lang="lv-LV" dirty="0" smtClean="0"/>
          </a:p>
          <a:p>
            <a:endParaRPr lang="lv-LV" dirty="0" smtClean="0"/>
          </a:p>
          <a:p>
            <a:endParaRPr lang="lv-LV" dirty="0" smtClean="0"/>
          </a:p>
          <a:p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VADĪBA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260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Skola mainās - saimniecība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lv-LV" sz="3200" dirty="0" smtClean="0"/>
              <a:t>Remonti – kopmītnes, jumti, komunikācijas. </a:t>
            </a:r>
          </a:p>
          <a:p>
            <a:r>
              <a:rPr lang="lv-LV" sz="3200" dirty="0" smtClean="0"/>
              <a:t>Uzsākts kapitāls telpu remonts klasēm, metodiskiem kabinetiem.</a:t>
            </a:r>
          </a:p>
          <a:p>
            <a:r>
              <a:rPr lang="lv-LV" sz="3200" dirty="0" smtClean="0"/>
              <a:t>Izvākti 75 konteineri atkritumu</a:t>
            </a:r>
          </a:p>
          <a:p>
            <a:r>
              <a:rPr lang="lv-LV" sz="3200" dirty="0" smtClean="0"/>
              <a:t>Jauna sporta zāles grīda</a:t>
            </a:r>
          </a:p>
          <a:p>
            <a:r>
              <a:rPr lang="lv-LV" sz="3200" dirty="0" smtClean="0"/>
              <a:t>Jaunas tehnoloģijas – </a:t>
            </a:r>
            <a:r>
              <a:rPr lang="lv-LV" sz="3200" dirty="0" err="1" smtClean="0"/>
              <a:t>droni</a:t>
            </a:r>
            <a:r>
              <a:rPr lang="lv-LV" sz="3200" dirty="0" smtClean="0"/>
              <a:t>, robotizēta frēze, </a:t>
            </a:r>
            <a:r>
              <a:rPr lang="lv-LV" sz="3200" dirty="0" err="1" smtClean="0"/>
              <a:t>datoraprīkojums</a:t>
            </a:r>
            <a:endParaRPr lang="lv-LV" sz="3200" dirty="0"/>
          </a:p>
          <a:p>
            <a:r>
              <a:rPr lang="lv-LV" sz="3200" dirty="0" smtClean="0"/>
              <a:t>Siltumnīcu graustu demontāža</a:t>
            </a:r>
          </a:p>
          <a:p>
            <a:r>
              <a:rPr lang="lv-LV" sz="3200" dirty="0" smtClean="0"/>
              <a:t>Jauna tehnika – traktori, dārza apkopes tehnika 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23111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CF8D35-F18E-444C-91EC-F68509D52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361154" cy="6391851"/>
          </a:xfrm>
          <a:prstGeom prst="rect">
            <a:avLst/>
          </a:prstGeom>
        </p:spPr>
      </p:pic>
      <p:pic>
        <p:nvPicPr>
          <p:cNvPr id="4098" name="Picture 2" descr="https://lh3.googleusercontent.com/rhXo0JU1MOBiX5W3AmBt4omavAqaPCX-Z9n46h8meDTT-tBANMtM6IGqWQ9LXjKoz3s8JR7pUzbHknGbzC7o8OQH6YaGWNC-CxEfWecJMGfVx_vvpylf0UJTY8Wr8rddz9MpzcragLiq6GIwBvMDxixPiiWjL4SSlxI5JqFwnEEZ3HRZ25stylS3tbPFAbitYMm8qkccIq9FJ7keTlLcS8IUV7s_-SnEljRl4ifn3atoYAq4Ul6vfxB6PotY7kMiUV11sSDS52tUQ0c6eFC6kAnETcFtjF5pnsJ4D1cIHVVyxhVOUMRx9O1VZZYs-JTf8-XTOahV3C_yUR4CviSr9y-VReFZBJljoAWASln1Mnwn7YETtCoqqCEAOx8IchDN3QumWJGpXReudvf4j9HICRqZRUx4QfgkLJVUomZSMY3AWvWBslgvARvRA7fm8_fGeoTTcDVvPWVQ1i1GeRFnpcsaORXttdUc7v6kfiGHW9WUoS6gq8b3DREdx2896GxUzTc_n_-CKfhKh2co8PJFz1b3NA_ETcaPx0LKJ7jENXlSam-uWHXPuVXAdI5USXYvb5GNCQo-jp1o9H4DY8t6_JLfIJSfCZCfpQFQ4hl2EXm-NSsoInHTWJzGuRNmZTYyb2z-Xpc8nwXQA-z3CH2F28FE_4Q=w593-h889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434" y="487453"/>
            <a:ext cx="4249420" cy="63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h1pnZa4JIwKPSYbJhDFANkmULublJL9f1xbtqAR6C-e-5GFeUiwyF6C1AYvFwIauVg3sFD1njI0D159VVeTN8plk-f_U63e9JUQFhxuHewpkH-5UJ4iApedGCynzc3d7h_THLIz4szC70NuKQbAC1T4cvdFy1phYIWJvZvsWAb82C_Mqw9XHZBw64OfKUixzVdcuz8kgIexUPGDhtj74jkM2wyr5sYFmbqzErpeKc2fjBv7ZMbTmNhzyGT6aA_Urn0yiRwOxaNOi1V-pLHdyHSsUrM4623dHn4aV0Evnf7h9x7dP84MzrsG_yR96s2oPgYBvUlihmNVPmpz1GbT7WPCPOAQsTEKjixtrIag9yE-yJn-szmxy6Z85PO5x7GWVvKwsG1nY8VO8OfJfxFoFx9qNGTeohQCy8wdrcclq1hk2kLYprrSaiJNxv9MCFXHvhTMBofu8lWvxxmoaB4Uzr-YKmOEI3sO30HtV35vkOysZZ3Ghin8ENe5uLtWak_pTcdM73pilwzdNqyggfM1l_XGIMU1CkQ4KNbzi062JCvBw4r-yDffY2iBbkfpUH6zD3jM0-Y8vr1T0Q8VfbUnZrfUAeSSzE3WO-YKkifRUHpgIt2nsF6MM5gMcdpqj3WvkEKSslnkUIBpmUPivVlBRMuu7C5I=w1334-h889-n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408" y="2506662"/>
            <a:ext cx="65245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824" y="7937"/>
            <a:ext cx="6142176" cy="4170679"/>
          </a:xfrm>
          <a:prstGeom prst="rect">
            <a:avLst/>
          </a:prstGeom>
        </p:spPr>
      </p:pic>
      <p:sp>
        <p:nvSpPr>
          <p:cNvPr id="3" name="AutoShape 2" descr="Tiek attēlots fails IMG_0796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7"/>
            <a:ext cx="6256020" cy="4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464" y="2346606"/>
            <a:ext cx="6764552" cy="4511393"/>
          </a:xfrm>
          <a:prstGeom prst="rect">
            <a:avLst/>
          </a:prstGeom>
        </p:spPr>
      </p:pic>
      <p:pic>
        <p:nvPicPr>
          <p:cNvPr id="4098" name="Picture 2" descr="https://lh3.googleusercontent.com/ycdjLbZfliwIKKmPipvw3qz6AMz6txvgDaijLiA0JWg3MrkmP1KOZ3CORRUu_cI2HlCa3hUHg8q_ZUMpfC_AuhxCUsgGZdiKR1weH89DoN0-lqHUcjvZWPbhNebj-F9czRSZxvRRSG6qaSOGMQOgjU_mQmrcqUnoT_NT92MrwkH24IecKEU9WXGOiZ2LTpelwkRNUSkKrBht_TyiT-Xz5xzRhxtsP-nUdO46UTotDDmM4i-tvunxatwBJXqup3duk08OCj9htIChQ2bNL1W8yLBwz8upVBR--uLNFbQ9MiniVNHMsblF7F7HzQu-ZvDLhV2AGenVwpFLta64qM9WLTXK6vay70IE7D1YpZu7VPkq6_R3Yj-cNpcctP-uEJor2m2h-MoAzJNcD3uUJwN6e_pN4LtiQbl4gKbH0s6eNBTgykTco7rGxLyliliKFn87d877stpA9hrE-44n1ecV4UKViftG-BrhoTWj3xh9iNVHwXJdNljcadcM_sfgHcAFj5ELcvdgKcbHyedv9MhY-M3rm1vVT0QjRrJmwQUF9xZcoksHSa_5gGs8uzs5vRKSoRiCSXal0W5aIPQH4HBLzJoGULM3Liy4C5QfwkAfzlaoMIu01ICI6JSnQaXToBe6dVpNh8BnP3EIgs6XPEcMoAKLYso=w1334-h889-n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791" y="0"/>
            <a:ext cx="7216455" cy="48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opwlGYSqB6bqLS_NyS9f5PLRv1aktUwgShCHlK6VQGfGmTz3oDPhPFp0f3GIqHcvZiFcEBDcdI-bBZgozybXVxJNqFlouioA8cKKY1kb29OWeJ2Dd9yAcSvjcaq8Yln5HMq-q6tNpJVFKzz9qov6ePJMKigihLd5elvWgnkMBWlkxAZvrrd8SJQbEJRpPXhD4ZV7zXXqggv3Zc4l5ClNentCalS7p7auHj-86-JVT_ZsVHcDjAj058_-kDq83moAQ3dSfJLkYq2N7MzrEkruTiOohC9HqzcOiLLbrczKHAiEjwXM7gu1HNmR2v2asUpD3wKiGiQ1EnGpNn8z5hXreB4c8s6AwP4hsp4PkGG5e_THNhfurwastU8ho40sXAwp326I6zStv9385uhChoNuuOT0NkSJ0sZ2toRpH8KEEZWNcNGH_EPbKq_bPbdMzkvsFwSZvRD4PfhOlQWyeIcsBUSnrlPkiasgFcpQY7h79jaup414VOP4_N0oiyICgmP--0eJunxT6Ba1yVXc0lRu9WPXZ6d4GAfHcDKBgHWNVRFTVebd3ebyLJ50p0AlCyAkWILBIUxoj2HMPM5wkftH71-uHJkLODpQlCK-5wsBtHscbMt4n-NeUqMTcSrxTSEKbwpXe2wsMhvwoTsOoM2_xAZLCQk=w593-h889-n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7343" cy="4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lh3.googleusercontent.com/GPKzslbqosjfPfcUxfD7MO113b9K-XXD1oyL3yv26WmHPfVP8ZVJ0u-2p_JyJMlYTlXs3__i0e7Nr2LjAHrchJi-qnb3_bqvrxCnnDojAVql9GkKF8bRmoqolNkXfLi7UXJZgd-RyvMVEgL3PfymvD6DhRt5J4770UZdXPDDqoi1LBnlqd6H-RUkwA0jzKSIM6PGkyz6QBzhYbPtGnklxy_if2OkuqlXoyo6IiskplZxW7ZjJV8sgb2QyXsS1tM9btGF0br6ECpOd9AIknvOarn4diW69__m8Y0uWLD8phLBfbGQ1547S_SC7k7wPJ9GNshKkA61RXIiFSyfRGfpTieBih5Ht3iS1ZCGgj8unyG1DlG13xEYS0Ce9anbVK_5bom_Cjzmgoz4vobgz_I1hrEePXRjPtYQVc0k0yrWMnp9rzRSu7c5tvQCSE9TMbvZbfjjFbQ0RK9phz0Kbl2tuDo86zip3naDbH5iHzfPSOg10bTKn01SzzjI46SeJygbXKGyH8WOKzUsdjSqyy3VQrDA_PYV0lGuI8MRqngFlzyF8g2Sdp8uiZQdiuMti0hXnCGB6InAqKt_4_Qb9RA3B9_ESqGWymYguqAgltMqYVQg01xAHn1TcKD74cSVaXRpR06yUlzJQpQP1SXFWhHussCs_0Q=w1334-h889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520" y="2861073"/>
            <a:ext cx="6556766" cy="43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3.googleusercontent.com/zhcFkzqhxLGNdX9dmkUk4s0Y8bklwcRL0a114ksxvxIMTMsZWTMOcD6VUB7i1b0kH5jriwNqw7RY9kpBTfqH8RnN2xXhBtHNxsh2jifl5CrI16qbfGk9T5_4-e-1cvRG-NY3pn8J1zqzsIpQlEwTQ-JYs4l2vwTUlu_Gtu8bN7YajGM_ZTuwmwgFw-b873WI58GP2vYNvmrsKHoMiKYqYPo4BcewG-yzoc98LxYiyrngz-C--xBjstCbbvHo_FkMblZ0efi-cdgiFUKuEFXfzIo5QOkKhEKw1F8RDR-ueALNdv5zyXHrHYhrdLsi3Yfip1zBXUMa3f6MXieFP0Pizt1Qg_qi6_kTl06kLk7IV99RRWBhpV0YYAp3rT3NR9RUdskCHwR1oOrzs2lX3jI0vTwmVLCzUjviGhaDrACH0UDqJY885D9xWQJku7Z1k_8PKkRlC0jmJpebufKUsfZqgj1YnZsuuPtMp6NwshOw9LmknNPPNDY-v_wI_rlsSJbfLdal6s5bqOTEscTa9glHY7ZvB9rK5YnQ0oOX3RNsqjt3MiMDx7U4_ciAuROfxfoPLG934IKREfY0XSXOoNQYY347GqCrb-rVw_vpFJhhdo1vQHTpZQdcTzxrVV_lJwdbabZs4xzug0ERAITvr8K14W7woO8=w1334-h889-n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25" y="3825112"/>
            <a:ext cx="2651150" cy="1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LYM2b8tfdQRVyew43OLI48sJHN3eBHHlNabhyOBlqpfuNfTB86vCi2rNrvI-rEpF8RtmFILfOTxdDpc_0AlYAgaIcuAaiJRG9iylFKxhyaH4P0BNBu-xHlfWmVoQ741AuHoA_3Ely_U2SZUqkm0hF6eW_zssBl5KaXrGiv75lMyMzs7b90k5uIGw2NO0-MI_-xUbMEpvkloO5wUNTadQK6eWOM1OT-vtF9Fb4JiymayH6rjukCXfGahS_d1OkiQoZFeB9PGUF-gMFgVoHPyj4eCeQdy12UtlHP0qYzo3wtsIeNzpPcuPkRtYzcLZdx4C7OY3ZtgiAQddWYQyU6lIkveGGZ058WUYg8DF9QtBBuwDgsI1Xb25iJdg8Md1O8lGx3jP2hTgfEnMo_fqJhepU5i2BuarvcTuYdYae5AiIJhLBvEa-rQb3TiIPcZ0prOnqI0Y7MVohpRA-Xjkngl39P_h-dOs7ykPJlpxWGwFQpmLajpZFY9vYPEiy3ZVCJR8b6mGot_O37G3ROs5RKzxxrySK10y051s0bLWXeqLfElxnyLwvmKflMRFPHydFIEeReMADmvobaO2tcmVYerJIbBwzd2vC44so5UsfmVTA8KKh6pGJ87sjVxTRzbzLTKzsOkxc_Jd9GoRRnDMB0OANDovjx0=w1334-h889-n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37"/>
            <a:ext cx="4821346" cy="321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xC5Y2GNv2eWUSyNKk_hRdGANmpE8UXrR_U_4aogxCXXB2WDVYI-4mKQM7J8-l3a2Ibkv85vms0msBFM-yexy8L6vpew_2YjaB7it2R0Bmyr4RoNnjKBOG8sv7XvIr78pJT2zD0jrl4A50udZkdS7qxEjP9IDBSzT6Dtrg98MQvApXBc9QHocba8zxLm14QnG17z-CuNuyJxY8-hA5qXsdqlO8fabXFmLD-qyl-kvKBBq5aiF3yUR0x8bhYwbl3bPjuXbI9eznoVjFJDv-HYpyPEY31YZvKGm8PADZYVI4WCWm9vW50OqcmhUQp0-gRyqdrKaiMRoIo4r7Sd7xbpEXIPq4lecl6zXi5lRyuvNGCjGOP0qXY0FTmFd8M3SwqKX8BUc76t1RWHhVTyiCiQm1B4iCGoTX61t1Sa9GZvkwkvbLEoILwCiLw1paHuv3VOMgHebjhKGXzq2qSHRnJx2Bm6SsWzplxpGBt6-F6gEf0cq3PvepfLhVqfYx8kS2q5Sb2PStXckWXya9tjp2d7ZgoZhBmq_EJnN-4HXBLP4a-KywcjEeXMXozDmcixDKjsElCO9J9C7s5jZ9-RoRrLT9nLx6jaB1wXnRVbuLkoSjY-dsLeo1tCvCRd7DY8AADS7cVvNDXe5S93BK-BTgvAFeF0A580=w1334-h889-n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223" y="0"/>
            <a:ext cx="7170778" cy="47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43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EFAE75-9C7D-5248-99C2-6C5C7600F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2EA63D-B611-2F42-A131-7490FDB3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94"/>
            <a:ext cx="10515600" cy="1325563"/>
          </a:xfrm>
        </p:spPr>
        <p:txBody>
          <a:bodyPr/>
          <a:lstStyle/>
          <a:p>
            <a:r>
              <a:rPr lang="lv-LV" b="1" dirty="0" smtClean="0">
                <a:effectLst/>
              </a:rPr>
              <a:t>Mācības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2D2FD2-E250-CB47-B848-C9938AD7F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5"/>
            <a:ext cx="4804611" cy="51236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lv-LV" dirty="0">
              <a:effectLst/>
            </a:endParaRPr>
          </a:p>
          <a:p>
            <a:r>
              <a:rPr lang="lv-LV" dirty="0">
                <a:solidFill>
                  <a:srgbClr val="C00000"/>
                </a:solidFill>
              </a:rPr>
              <a:t>T</a:t>
            </a:r>
            <a:r>
              <a:rPr lang="lv-LV" dirty="0" smtClean="0">
                <a:solidFill>
                  <a:srgbClr val="C00000"/>
                </a:solidFill>
              </a:rPr>
              <a:t>raktoristu tiesību apmācība!</a:t>
            </a:r>
          </a:p>
          <a:p>
            <a:pPr fontAlgn="t"/>
            <a:r>
              <a:rPr lang="lv-LV" dirty="0" smtClean="0"/>
              <a:t>Dārzkopība </a:t>
            </a:r>
            <a:r>
              <a:rPr lang="lv-LV" dirty="0"/>
              <a:t>(dārzkopības tehniķis)</a:t>
            </a:r>
          </a:p>
          <a:p>
            <a:pPr fontAlgn="t"/>
            <a:r>
              <a:rPr lang="lv-LV" dirty="0"/>
              <a:t>Stādu audzēšana </a:t>
            </a:r>
            <a:r>
              <a:rPr lang="lv-LV" dirty="0" smtClean="0"/>
              <a:t>                            (</a:t>
            </a:r>
            <a:r>
              <a:rPr lang="lv-LV" dirty="0"/>
              <a:t>dārzkopis - stādu audzētājs)</a:t>
            </a:r>
          </a:p>
          <a:p>
            <a:pPr fontAlgn="t"/>
            <a:r>
              <a:rPr lang="lv-LV" dirty="0"/>
              <a:t>Dārzu un parku kopšana   </a:t>
            </a:r>
            <a:r>
              <a:rPr lang="lv-LV" dirty="0" smtClean="0"/>
              <a:t>                    (</a:t>
            </a:r>
            <a:r>
              <a:rPr lang="lv-LV" dirty="0"/>
              <a:t>parka dārznieks, ainavu tehniķis)</a:t>
            </a:r>
          </a:p>
          <a:p>
            <a:pPr fontAlgn="t"/>
            <a:r>
              <a:rPr lang="lv-LV" dirty="0"/>
              <a:t>Ēdināšanas pakalpojumi </a:t>
            </a:r>
            <a:r>
              <a:rPr lang="lv-LV" dirty="0" smtClean="0"/>
              <a:t>     (</a:t>
            </a:r>
            <a:r>
              <a:rPr lang="lv-LV" dirty="0"/>
              <a:t>ēdināšanas pakalpojumu </a:t>
            </a:r>
            <a:r>
              <a:rPr lang="lv-LV" dirty="0" smtClean="0"/>
              <a:t>speciālists, pavārs)</a:t>
            </a:r>
            <a:endParaRPr lang="lv-LV" dirty="0"/>
          </a:p>
          <a:p>
            <a:pPr fontAlgn="t"/>
            <a:r>
              <a:rPr lang="lv-LV" dirty="0" err="1"/>
              <a:t>Floristikas</a:t>
            </a:r>
            <a:r>
              <a:rPr lang="lv-LV" dirty="0"/>
              <a:t> pakalpojumi </a:t>
            </a:r>
            <a:r>
              <a:rPr lang="lv-LV" dirty="0" smtClean="0"/>
              <a:t> (</a:t>
            </a:r>
            <a:r>
              <a:rPr lang="lv-LV" dirty="0" err="1"/>
              <a:t>floristikas</a:t>
            </a:r>
            <a:r>
              <a:rPr lang="lv-LV" dirty="0"/>
              <a:t> speciālists)</a:t>
            </a:r>
          </a:p>
          <a:p>
            <a:pPr fontAlgn="t"/>
            <a:r>
              <a:rPr lang="lv-LV" dirty="0"/>
              <a:t>Tūrisma pakalpojumi </a:t>
            </a:r>
            <a:r>
              <a:rPr lang="lv-LV" dirty="0" smtClean="0"/>
              <a:t>      (</a:t>
            </a:r>
            <a:r>
              <a:rPr lang="lv-LV" dirty="0"/>
              <a:t>ekotūrisma speciālists)</a:t>
            </a:r>
          </a:p>
          <a:p>
            <a:pPr fontAlgn="t"/>
            <a:r>
              <a:rPr lang="lv-LV" dirty="0"/>
              <a:t>Viesnīcu pakalpojumi </a:t>
            </a:r>
            <a:r>
              <a:rPr lang="lv-LV" dirty="0" smtClean="0"/>
              <a:t>               (</a:t>
            </a:r>
            <a:r>
              <a:rPr lang="lv-LV" dirty="0"/>
              <a:t>viesnīcu pakalpojumu speciālists</a:t>
            </a:r>
            <a:r>
              <a:rPr lang="lv-LV" dirty="0" smtClean="0"/>
              <a:t>)</a:t>
            </a:r>
          </a:p>
          <a:p>
            <a:pPr fontAlgn="t"/>
            <a:r>
              <a:rPr lang="lv-LV" dirty="0" err="1" smtClean="0"/>
              <a:t>Arborists</a:t>
            </a:r>
            <a:r>
              <a:rPr lang="lv-LV" dirty="0" smtClean="0"/>
              <a:t> (</a:t>
            </a:r>
            <a:r>
              <a:rPr lang="lv-LV" dirty="0" err="1" smtClean="0"/>
              <a:t>kokkopis</a:t>
            </a:r>
            <a:r>
              <a:rPr lang="lv-LV" dirty="0" smtClean="0"/>
              <a:t>)</a:t>
            </a:r>
          </a:p>
          <a:p>
            <a:pPr fontAlgn="t"/>
            <a:r>
              <a:rPr lang="lv-LV" dirty="0" smtClean="0"/>
              <a:t>Biškopis </a:t>
            </a:r>
          </a:p>
          <a:p>
            <a:pPr fontAlgn="t"/>
            <a:endParaRPr lang="lv-LV" dirty="0"/>
          </a:p>
          <a:p>
            <a:pPr marL="0" indent="0">
              <a:buNone/>
            </a:pPr>
            <a:endParaRPr lang="lv-LV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E9E2E8-4C2A-7448-904A-9BC3CE4EF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064" y="1251285"/>
            <a:ext cx="5975684" cy="54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402</Words>
  <Application>Microsoft Office PowerPoint</Application>
  <PresentationFormat>Widescreen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Franklin Gothic Book</vt:lpstr>
      <vt:lpstr>Perpetua</vt:lpstr>
      <vt:lpstr>Times New Roman</vt:lpstr>
      <vt:lpstr>Wingdings 2</vt:lpstr>
      <vt:lpstr>Office Theme</vt:lpstr>
      <vt:lpstr>Equity</vt:lpstr>
      <vt:lpstr>1_Equity</vt:lpstr>
      <vt:lpstr>PowerPoint Presentation</vt:lpstr>
      <vt:lpstr>VADĪBA</vt:lpstr>
      <vt:lpstr>Skola mainās - saimniecība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Mācības</vt:lpstr>
      <vt:lpstr>Mūžizglītība Plānotie izglītības virzieni:</vt:lpstr>
      <vt:lpstr>Inovāciju un pārneses centrs</vt:lpstr>
      <vt:lpstr>Koledža sadarbībā ar  LLU</vt:lpstr>
      <vt:lpstr>Dizaina fabrika</vt:lpstr>
      <vt:lpstr>Projekti</vt:lpstr>
      <vt:lpstr>PowerPoint Presentation</vt:lpstr>
      <vt:lpstr>Pasākumu plāns 2018. gadam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Lietotajs</dc:creator>
  <cp:lastModifiedBy>Lietotajs</cp:lastModifiedBy>
  <cp:revision>24</cp:revision>
  <dcterms:created xsi:type="dcterms:W3CDTF">2018-02-08T02:42:05Z</dcterms:created>
  <dcterms:modified xsi:type="dcterms:W3CDTF">2018-02-09T05:49:28Z</dcterms:modified>
</cp:coreProperties>
</file>