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2" r:id="rId2"/>
    <p:sldId id="257" r:id="rId3"/>
    <p:sldId id="295" r:id="rId4"/>
    <p:sldId id="265" r:id="rId5"/>
    <p:sldId id="301" r:id="rId6"/>
    <p:sldId id="299" r:id="rId7"/>
    <p:sldId id="274" r:id="rId8"/>
    <p:sldId id="293" r:id="rId9"/>
    <p:sldId id="294" r:id="rId10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106AB-E997-4249-8C7A-DED119364756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5367F-7960-45E2-9C6D-F117C232BBD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3165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D80E8-BFA6-4E18-BBD4-84073227FC7D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5394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D80E8-BFA6-4E18-BBD4-84073227FC7D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421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367F-7960-45E2-9C6D-F117C232BBD1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49251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367F-7960-45E2-9C6D-F117C232BBD1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6258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819EA-0CE4-115E-A05B-F0906F6EE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4B147D-6BF3-2DB0-CFF2-6D710D984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2FD6E-ED17-8926-DB28-601CCB2D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25EF9-5534-79FC-655E-4C80B230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5EB17-EE32-5DD2-8B25-356E1FED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34270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7203-13C3-3658-F10E-DCDF2D856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190E8-A9C0-228C-6E09-7E611D545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CC2F6-8D8B-E777-553A-8164FCE0B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B32B6-AC0B-6558-B438-86208156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DA141-41FE-AA6A-A60E-95E730C2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622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2E3389-A768-E2B6-5F7F-5ABB11114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4D832-2076-173A-1CCD-AEA0222FD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13766-9F9F-A742-2C45-B7E99E71A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5F9DE-1F4C-230C-8FAD-B08399EF3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8B22B-5ACE-82BA-B422-0BB771C1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4642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BE85-24A7-6223-0338-01E2447AE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8C2EB-4659-E086-DA5C-0C9B5B6DB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E0320-9524-FF47-3E63-FFE004DE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4A70-77FD-B8BA-A189-674C23E4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9E81D-7BB0-BD34-EFC7-0C70106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7933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FDF5E-9E32-D900-C3EF-B77FD081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95A64-DFA4-793A-B473-D04A1B86A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83047-92FA-CE5E-E384-3BCE2AB1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77E3D-B002-08B6-3BE6-3D86A04B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4786C-B0F4-BF3B-B2DC-592EBCBB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4378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7B1EA-3E46-6E8D-A1A9-9D065886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963D1-A6C2-1FB5-BF2D-E1C8C4B5F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FF557-E752-ED66-BFEE-DCAEFE55F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587CD2-6951-01AC-BA2C-AC6BDDBB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1EEAA-AEDF-5A8F-2BBE-52407E98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DD43A-8A75-5E62-E3D6-C78DDF43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7833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AA0E-7A08-0054-C404-700B5348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67E47-1569-1728-D613-AB7D0BE83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436B4-4113-DEF6-D53E-AD7BA49CD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6B04DD-FD0E-7B8F-1C50-649904F9C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62EFD-E185-53CD-7229-3E822C0AC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DB00C9-2696-57D5-1666-96F8A5F3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18496-FF60-61E7-BC1C-1066ABE8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0C1A16-D204-AB7C-BD07-EA199BEA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2902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6290A-AAFC-AC76-3C20-2093E689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C59E0-0097-E278-B4BC-377492664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56056-4640-1B5B-148F-590CCABB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4BAC98-F09A-405C-73E4-B0611AE5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2048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627E7C-ED2B-FF30-F05C-C9F2B714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AD8C1-970F-2C20-A942-8B0945AF9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5CBF2-742C-210C-C6B7-EBDB0AE7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6713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B7EE-34D5-6B6E-C5F7-F0DEEEB5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B980C-5C55-6F20-DA91-174729269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12A71-9FD7-5F05-09F2-6976AC377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31162-6479-E4FA-148F-436EAFAC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B27F6-960D-9F35-44BF-E97E5C1A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0EA8A-44D5-2561-C3EE-A6E6920B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2088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79152-8DBC-596D-1CF0-F2DAAF37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F0B0CB-7B12-7918-585B-9C49CF006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56959-8F01-2B93-E08B-90648030F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6988B-C23B-AA5D-4DBA-5A1D783DC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9E6D-AC99-4C31-AC58-62E3ABF4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4EE22-8D49-FD2C-6050-C33C96AD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7833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D2D4D-5711-BC7E-F9EB-76054A874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06E5C-55CB-F10C-B781-2B1FF1C9B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360E3-4BB4-4004-F699-3F6617F72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137B3A-D559-43EC-B2C5-AADCC86AD4F5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9FFAB-F280-2F6D-274E-D367F2368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82C0-5465-9DCF-2BEB-0DEC7FE5F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35EBA5-5F8D-4279-AA5E-BC078C3A073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43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the world made of vegetables&#10;&#10;AI-generated content may be incorrect.">
            <a:extLst>
              <a:ext uri="{FF2B5EF4-FFF2-40B4-BE49-F238E27FC236}">
                <a16:creationId xmlns:a16="http://schemas.microsoft.com/office/drawing/2014/main" id="{4CBCAC32-5B95-943B-FE70-4774ED29A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804" b="12824"/>
          <a:stretch/>
        </p:blipFill>
        <p:spPr>
          <a:xfrm>
            <a:off x="-1117" y="0"/>
            <a:ext cx="12206718" cy="68745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056623-4B4D-5EDD-50BF-7AEFF20F1735}"/>
              </a:ext>
            </a:extLst>
          </p:cNvPr>
          <p:cNvSpPr txBox="1"/>
          <p:nvPr/>
        </p:nvSpPr>
        <p:spPr>
          <a:xfrm>
            <a:off x="70310" y="3249327"/>
            <a:ext cx="120491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sz="3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KĀDA BŪS LATVIJAS DĀRZKOPĪBAS NOZARES STRATĒĢIJA?</a:t>
            </a:r>
          </a:p>
        </p:txBody>
      </p:sp>
    </p:spTree>
    <p:extLst>
      <p:ext uri="{BB962C8B-B14F-4D97-AF65-F5344CB8AC3E}">
        <p14:creationId xmlns:p14="http://schemas.microsoft.com/office/powerpoint/2010/main" val="20460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CFAAB-7873-716A-7F1C-AB10F39EA6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11064-0253-E272-0630-3495AE6BCF3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6B661A27-1341-A80C-705F-194BB7238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E03CC5-ECB1-EE80-9AFA-9FF19CBEF169}"/>
              </a:ext>
            </a:extLst>
          </p:cNvPr>
          <p:cNvSpPr/>
          <p:nvPr/>
        </p:nvSpPr>
        <p:spPr>
          <a:xfrm>
            <a:off x="331352" y="107346"/>
            <a:ext cx="2687781" cy="6465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Klimata izmaiņas</a:t>
            </a:r>
            <a:endParaRPr lang="en-GB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0DF6BB-F29B-516C-A657-F4B4AA5F7C53}"/>
              </a:ext>
            </a:extLst>
          </p:cNvPr>
          <p:cNvSpPr/>
          <p:nvPr/>
        </p:nvSpPr>
        <p:spPr>
          <a:xfrm>
            <a:off x="280170" y="836720"/>
            <a:ext cx="1435486" cy="6465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Fenoloģijas izmaiņas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FF388D-2C85-A292-FB54-02181AB1101A}"/>
              </a:ext>
            </a:extLst>
          </p:cNvPr>
          <p:cNvSpPr/>
          <p:nvPr/>
        </p:nvSpPr>
        <p:spPr>
          <a:xfrm>
            <a:off x="1747209" y="827208"/>
            <a:ext cx="1302327" cy="6465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Slimības, kaitēkļi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F2E7AB-D500-1BE1-1BF0-3FDA859A6985}"/>
              </a:ext>
            </a:extLst>
          </p:cNvPr>
          <p:cNvSpPr/>
          <p:nvPr/>
        </p:nvSpPr>
        <p:spPr>
          <a:xfrm>
            <a:off x="3019133" y="1483265"/>
            <a:ext cx="2340267" cy="98829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Eiropas Zaļais kurss</a:t>
            </a:r>
            <a:endParaRPr lang="lv-LV" dirty="0"/>
          </a:p>
          <a:p>
            <a:pPr algn="ctr"/>
            <a:r>
              <a:rPr lang="lv-LV" dirty="0"/>
              <a:t>(+ citas ES politikas)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FD0C1A-F478-4E33-5BE6-6287888B6D44}"/>
              </a:ext>
            </a:extLst>
          </p:cNvPr>
          <p:cNvSpPr/>
          <p:nvPr/>
        </p:nvSpPr>
        <p:spPr>
          <a:xfrm>
            <a:off x="3302773" y="3692417"/>
            <a:ext cx="2478902" cy="119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Ekonomika</a:t>
            </a:r>
            <a:r>
              <a:rPr lang="lv-LV" dirty="0"/>
              <a:t> (darbaroku trūkums, sirmo matu ekonomika u.c.)</a:t>
            </a:r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718C6C-1C1B-96D3-F72B-6F2899827E25}"/>
              </a:ext>
            </a:extLst>
          </p:cNvPr>
          <p:cNvSpPr/>
          <p:nvPr/>
        </p:nvSpPr>
        <p:spPr>
          <a:xfrm>
            <a:off x="2042778" y="2587841"/>
            <a:ext cx="1995051" cy="98829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Ģeopolitiskā situācija. Drošība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580FB0-8F90-5D5E-754B-CE3FB27378FE}"/>
              </a:ext>
            </a:extLst>
          </p:cNvPr>
          <p:cNvSpPr/>
          <p:nvPr/>
        </p:nvSpPr>
        <p:spPr>
          <a:xfrm>
            <a:off x="8280401" y="190184"/>
            <a:ext cx="3725332" cy="178722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Patērētāju pieprasījums</a:t>
            </a:r>
            <a:r>
              <a:rPr lang="lv-LV" dirty="0"/>
              <a:t>:</a:t>
            </a:r>
          </a:p>
          <a:p>
            <a:pPr algn="ctr"/>
            <a:endParaRPr lang="lv-LV" dirty="0"/>
          </a:p>
          <a:p>
            <a:r>
              <a:rPr lang="lv-LV" dirty="0"/>
              <a:t>-    mainās garšas, izskata  izvēles,</a:t>
            </a:r>
          </a:p>
          <a:p>
            <a:pPr marL="285750" indent="-285750">
              <a:buFontTx/>
              <a:buChar char="-"/>
            </a:pPr>
            <a:r>
              <a:rPr lang="lv-LV" dirty="0"/>
              <a:t>specifiski nišas produkti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688CDB-5037-6054-F9D9-3264C1839017}"/>
              </a:ext>
            </a:extLst>
          </p:cNvPr>
          <p:cNvSpPr/>
          <p:nvPr/>
        </p:nvSpPr>
        <p:spPr>
          <a:xfrm>
            <a:off x="4244878" y="2587841"/>
            <a:ext cx="1995051" cy="98829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Eiropas Viena Veselība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B74611-5F4D-0990-4DAB-5A27E713D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7616" cy="6858000"/>
          </a:xfrm>
          <a:prstGeom prst="rect">
            <a:avLst/>
          </a:prstGeom>
        </p:spPr>
      </p:pic>
      <p:pic>
        <p:nvPicPr>
          <p:cNvPr id="5" name="Content Placeholder 5" descr="A map of latvia with different colors&#10;&#10;AI-generated content may be incorrect.">
            <a:extLst>
              <a:ext uri="{FF2B5EF4-FFF2-40B4-BE49-F238E27FC236}">
                <a16:creationId xmlns:a16="http://schemas.microsoft.com/office/drawing/2014/main" id="{131D893C-6359-DC37-6859-242A1E89FA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9" r="-4" b="24424"/>
          <a:stretch/>
        </p:blipFill>
        <p:spPr>
          <a:xfrm>
            <a:off x="1941088" y="0"/>
            <a:ext cx="5213055" cy="4181894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DDA9E-4A2B-D039-AADD-362B4640E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547" y="1085849"/>
            <a:ext cx="2226089" cy="222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B7BA6-443C-379E-4C2E-CA6A63369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624" y="75745"/>
            <a:ext cx="29008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2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75B3F-5838-719F-A765-C75C51C18F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7DAC2-AAFC-C2A1-2C4A-FC1A29C0A67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19533-5C22-C8F1-E037-5857FF9AE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921"/>
            <a:ext cx="12288309" cy="68799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4E028F-E2F9-D3A8-DECE-5C9D5F0E7F50}"/>
              </a:ext>
            </a:extLst>
          </p:cNvPr>
          <p:cNvSpPr txBox="1"/>
          <p:nvPr/>
        </p:nvSpPr>
        <p:spPr>
          <a:xfrm>
            <a:off x="0" y="82759"/>
            <a:ext cx="122883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lv-LV" sz="2400" dirty="0">
                <a:solidFill>
                  <a:schemeClr val="tx1"/>
                </a:solidFill>
              </a:rPr>
              <a:t>Kā rīkoties, lai saruna aizvestu pie jaunām atziņām, jaunas kvalitātes, jauniem risinājumiem?</a:t>
            </a:r>
          </a:p>
          <a:p>
            <a:r>
              <a:rPr lang="lv-LV" sz="2400" dirty="0">
                <a:solidFill>
                  <a:schemeClr val="tx1"/>
                </a:solidFill>
              </a:rPr>
              <a:t>Patiess dialogs rodas, ja </a:t>
            </a:r>
            <a:r>
              <a:rPr lang="lv-LV" sz="2400" b="1" dirty="0">
                <a:solidFill>
                  <a:schemeClr val="tx1"/>
                </a:solidFill>
              </a:rPr>
              <a:t>esam vairāk ieinteresēti tajā, ko mēs vēl nezinām, nevis tajā, ko jau zinām. </a:t>
            </a:r>
          </a:p>
          <a:p>
            <a:pPr algn="r"/>
            <a:r>
              <a:rPr lang="lv-LV" sz="2400" dirty="0">
                <a:solidFill>
                  <a:schemeClr val="tx1"/>
                </a:solidFill>
              </a:rPr>
              <a:t>/Tomass Šteiningers/ </a:t>
            </a:r>
          </a:p>
          <a:p>
            <a:endParaRPr lang="lv-LV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orange tulips&#10;&#10;AI-generated content may be incorrect.">
            <a:extLst>
              <a:ext uri="{FF2B5EF4-FFF2-40B4-BE49-F238E27FC236}">
                <a16:creationId xmlns:a16="http://schemas.microsoft.com/office/drawing/2014/main" id="{28F14024-9BC1-BC27-4B7E-5B469F1E76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22" r="18428" b="1"/>
          <a:stretch/>
        </p:blipFill>
        <p:spPr>
          <a:xfrm>
            <a:off x="288337" y="1539477"/>
            <a:ext cx="3779043" cy="3779043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FCC2A3-16D4-DA6F-072E-152AAE40E9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78" r="18772"/>
          <a:stretch/>
        </p:blipFill>
        <p:spPr>
          <a:xfrm>
            <a:off x="4206478" y="1539478"/>
            <a:ext cx="3779043" cy="377904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340267-0702-CBDD-84D4-97C45C8FAA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43" r="10604" b="-4"/>
          <a:stretch/>
        </p:blipFill>
        <p:spPr>
          <a:xfrm>
            <a:off x="8124619" y="1494720"/>
            <a:ext cx="3779043" cy="377904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025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FA519C-EED8-D5C1-2276-1930BB465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group of orange tulips&#10;&#10;AI-generated content may be incorrect.">
            <a:extLst>
              <a:ext uri="{FF2B5EF4-FFF2-40B4-BE49-F238E27FC236}">
                <a16:creationId xmlns:a16="http://schemas.microsoft.com/office/drawing/2014/main" id="{72FD499E-8D9A-446A-55C8-878052BE2C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22" r="18428" b="1"/>
          <a:stretch/>
        </p:blipFill>
        <p:spPr>
          <a:xfrm>
            <a:off x="221593" y="4754880"/>
            <a:ext cx="1762994" cy="1762994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52A149-8B80-DD63-859C-CD4D604141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78" r="18772"/>
          <a:stretch/>
        </p:blipFill>
        <p:spPr>
          <a:xfrm>
            <a:off x="113516" y="2540063"/>
            <a:ext cx="1777873" cy="177787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9D1583-5774-A6A0-2F6D-ACDD037C18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143" r="10604" b="-4"/>
          <a:stretch/>
        </p:blipFill>
        <p:spPr>
          <a:xfrm>
            <a:off x="113516" y="266511"/>
            <a:ext cx="1871071" cy="1871071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308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8FB9-2459-7842-BF41-6B8020B7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D6B78-CAB3-60AB-8761-49C337E73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A3937-151E-893B-BE2B-397477422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27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0955-DC60-39EB-D32F-F62A197BE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A14E8-3CBF-C40C-38B0-059345652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2C0F4-069C-04C2-25D0-81DFDE603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5911"/>
            <a:ext cx="12192000" cy="7809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133D1-3009-AFD7-3039-1A30E6539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934" y="158938"/>
            <a:ext cx="2481456" cy="2418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40771-A5A2-FC1F-C219-9F934F86B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549" y="158938"/>
            <a:ext cx="2710986" cy="2418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13ED08-C3DE-D5EB-67C9-CE233C9F7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9888" y="158938"/>
            <a:ext cx="2480661" cy="2418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A168F-EC33-882A-A8D8-9884F42ED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390" y="158938"/>
            <a:ext cx="2449962" cy="2418573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56A5670-C5E2-D1F1-D63F-EDF118D5CD4F}"/>
              </a:ext>
            </a:extLst>
          </p:cNvPr>
          <p:cNvSpPr/>
          <p:nvPr/>
        </p:nvSpPr>
        <p:spPr>
          <a:xfrm>
            <a:off x="3767390" y="2257443"/>
            <a:ext cx="116732" cy="136187"/>
          </a:xfrm>
          <a:prstGeom prst="flowChartConnector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8DB8AD97-A12B-7DBD-D998-09F68E907816}"/>
              </a:ext>
            </a:extLst>
          </p:cNvPr>
          <p:cNvSpPr/>
          <p:nvPr/>
        </p:nvSpPr>
        <p:spPr>
          <a:xfrm>
            <a:off x="7544717" y="2121256"/>
            <a:ext cx="116732" cy="136187"/>
          </a:xfrm>
          <a:prstGeom prst="flowChartConnector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43D608D-8C52-0145-4486-D67D0F399E90}"/>
              </a:ext>
            </a:extLst>
          </p:cNvPr>
          <p:cNvSpPr/>
          <p:nvPr/>
        </p:nvSpPr>
        <p:spPr>
          <a:xfrm>
            <a:off x="10639987" y="1929926"/>
            <a:ext cx="116732" cy="136187"/>
          </a:xfrm>
          <a:prstGeom prst="flowChartConnector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8B5A21-7489-5F7C-16AA-54ECB43617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0920" y="4786971"/>
            <a:ext cx="3146319" cy="23597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5B7C23-B9D3-D1DF-2B63-1065B77C86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1134" y="4793407"/>
            <a:ext cx="1323172" cy="2353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049FEB-B9BE-46A9-05AE-AA135910AF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4786971"/>
            <a:ext cx="3146320" cy="23597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9BDBED-AFE1-4368-E650-719574820C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8116" y="4793407"/>
            <a:ext cx="2353304" cy="23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30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68545F44-C986-E111-AA1A-EC289FF807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AF4B7D-46B7-1841-319E-6D9750CC98D3}"/>
              </a:ext>
            </a:extLst>
          </p:cNvPr>
          <p:cNvSpPr/>
          <p:nvPr/>
        </p:nvSpPr>
        <p:spPr>
          <a:xfrm>
            <a:off x="542260" y="2243470"/>
            <a:ext cx="4242391" cy="701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6" name="Picture 25" descr="A watercolor painting of an apple&#10;&#10;AI-generated content may be incorrect.">
            <a:extLst>
              <a:ext uri="{FF2B5EF4-FFF2-40B4-BE49-F238E27FC236}">
                <a16:creationId xmlns:a16="http://schemas.microsoft.com/office/drawing/2014/main" id="{CA32E305-DE80-7A4A-D88F-D23714C92F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09" r="-1" b="-1"/>
          <a:stretch/>
        </p:blipFill>
        <p:spPr>
          <a:xfrm>
            <a:off x="-1" y="10"/>
            <a:ext cx="5310178" cy="70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17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100</Words>
  <Application>Microsoft Office PowerPoint</Application>
  <PresentationFormat>Widescreen</PresentationFormat>
  <Paragraphs>21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Inese Ebele</dc:creator>
  <cp:lastModifiedBy>Inese Ebele</cp:lastModifiedBy>
  <cp:revision>3</cp:revision>
  <dcterms:created xsi:type="dcterms:W3CDTF">2025-02-13T16:07:33Z</dcterms:created>
  <dcterms:modified xsi:type="dcterms:W3CDTF">2025-02-14T03:53:48Z</dcterms:modified>
</cp:coreProperties>
</file>