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263" r:id="rId3"/>
    <p:sldId id="257" r:id="rId4"/>
    <p:sldId id="264" r:id="rId5"/>
    <p:sldId id="261" r:id="rId6"/>
    <p:sldId id="259" r:id="rId7"/>
    <p:sldId id="260" r:id="rId8"/>
    <p:sldId id="258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EDC4-9C02-47D0-9450-3BBC22104102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550AD-3212-40A6-A4FF-AC79A7B82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92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EDC4-9C02-47D0-9450-3BBC22104102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550AD-3212-40A6-A4FF-AC79A7B82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77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EDC4-9C02-47D0-9450-3BBC22104102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550AD-3212-40A6-A4FF-AC79A7B8219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40825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EDC4-9C02-47D0-9450-3BBC22104102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550AD-3212-40A6-A4FF-AC79A7B82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74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EDC4-9C02-47D0-9450-3BBC22104102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550AD-3212-40A6-A4FF-AC79A7B8219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0721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EDC4-9C02-47D0-9450-3BBC22104102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550AD-3212-40A6-A4FF-AC79A7B82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91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EDC4-9C02-47D0-9450-3BBC22104102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550AD-3212-40A6-A4FF-AC79A7B82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03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EDC4-9C02-47D0-9450-3BBC22104102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550AD-3212-40A6-A4FF-AC79A7B82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45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EDC4-9C02-47D0-9450-3BBC22104102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550AD-3212-40A6-A4FF-AC79A7B82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5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EDC4-9C02-47D0-9450-3BBC22104102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550AD-3212-40A6-A4FF-AC79A7B82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037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EDC4-9C02-47D0-9450-3BBC22104102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550AD-3212-40A6-A4FF-AC79A7B82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76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EDC4-9C02-47D0-9450-3BBC22104102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550AD-3212-40A6-A4FF-AC79A7B82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130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EDC4-9C02-47D0-9450-3BBC22104102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550AD-3212-40A6-A4FF-AC79A7B82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80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EDC4-9C02-47D0-9450-3BBC22104102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550AD-3212-40A6-A4FF-AC79A7B82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92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EDC4-9C02-47D0-9450-3BBC22104102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550AD-3212-40A6-A4FF-AC79A7B82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93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550AD-3212-40A6-A4FF-AC79A7B8219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EDC4-9C02-47D0-9450-3BBC22104102}" type="datetimeFigureOut">
              <a:rPr lang="en-US" smtClean="0"/>
              <a:t>2/14/2025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60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CEDC4-9C02-47D0-9450-3BBC22104102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05550AD-3212-40A6-A4FF-AC79A7B82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91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lv-LV" dirty="0" smtClean="0"/>
              <a:t>Bulduru biotehnoloģiju centrs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683223"/>
            <a:ext cx="7766936" cy="1096899"/>
          </a:xfrm>
        </p:spPr>
        <p:txBody>
          <a:bodyPr/>
          <a:lstStyle/>
          <a:p>
            <a:r>
              <a:rPr lang="lv-LV" dirty="0" smtClean="0"/>
              <a:t>Jūrmala, Viestura iela 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9" y="3405554"/>
            <a:ext cx="3452446" cy="345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63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505" y="2332891"/>
            <a:ext cx="1547447" cy="1547447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cxnSp>
        <p:nvCxnSpPr>
          <p:cNvPr id="8" name="Straight Connector 7"/>
          <p:cNvCxnSpPr/>
          <p:nvPr/>
        </p:nvCxnSpPr>
        <p:spPr>
          <a:xfrm flipH="1" flipV="1">
            <a:off x="3763105" y="1418491"/>
            <a:ext cx="914400" cy="9144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6224952" y="3880338"/>
            <a:ext cx="914400" cy="9144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6224952" y="1418491"/>
            <a:ext cx="914400" cy="9144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3763105" y="3880338"/>
            <a:ext cx="914400" cy="9144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1424346" y="571499"/>
            <a:ext cx="2470641" cy="8469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400" dirty="0" smtClean="0"/>
              <a:t>Agroķīmija</a:t>
            </a:r>
            <a:endParaRPr lang="en-US" sz="2400" dirty="0"/>
          </a:p>
        </p:txBody>
      </p:sp>
      <p:sp>
        <p:nvSpPr>
          <p:cNvPr id="16" name="Rounded Rectangle 15"/>
          <p:cNvSpPr/>
          <p:nvPr/>
        </p:nvSpPr>
        <p:spPr>
          <a:xfrm>
            <a:off x="7016264" y="254977"/>
            <a:ext cx="2470641" cy="11635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000" dirty="0" smtClean="0"/>
              <a:t>Augu </a:t>
            </a:r>
            <a:r>
              <a:rPr lang="lv-LV" sz="2000" dirty="0" err="1" smtClean="0"/>
              <a:t>mikropavairošana</a:t>
            </a:r>
            <a:r>
              <a:rPr lang="lv-LV" sz="2000" dirty="0" smtClean="0"/>
              <a:t> </a:t>
            </a:r>
            <a:r>
              <a:rPr lang="lv-LV" sz="2000" dirty="0" err="1" smtClean="0"/>
              <a:t>in</a:t>
            </a:r>
            <a:r>
              <a:rPr lang="lv-LV" sz="2000" dirty="0" smtClean="0"/>
              <a:t> </a:t>
            </a:r>
            <a:r>
              <a:rPr lang="lv-LV" sz="2000" dirty="0" err="1" smtClean="0"/>
              <a:t>vitro</a:t>
            </a:r>
            <a:endParaRPr lang="lv-LV" sz="2000" dirty="0" smtClean="0"/>
          </a:p>
        </p:txBody>
      </p:sp>
      <p:sp>
        <p:nvSpPr>
          <p:cNvPr id="17" name="Rounded Rectangle 16"/>
          <p:cNvSpPr/>
          <p:nvPr/>
        </p:nvSpPr>
        <p:spPr>
          <a:xfrm>
            <a:off x="7016264" y="4794738"/>
            <a:ext cx="2470641" cy="8469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400" dirty="0" err="1" smtClean="0"/>
              <a:t>Mikrozaļumi</a:t>
            </a:r>
            <a:endParaRPr lang="en-US" sz="2400" dirty="0"/>
          </a:p>
        </p:txBody>
      </p:sp>
      <p:sp>
        <p:nvSpPr>
          <p:cNvPr id="18" name="Rounded Rectangle 17"/>
          <p:cNvSpPr/>
          <p:nvPr/>
        </p:nvSpPr>
        <p:spPr>
          <a:xfrm>
            <a:off x="1424345" y="4794738"/>
            <a:ext cx="2470641" cy="14653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000" dirty="0" smtClean="0"/>
              <a:t>Audzēšanas tehnoloģijas </a:t>
            </a:r>
            <a:r>
              <a:rPr lang="lv-LV" sz="2000" dirty="0" err="1" smtClean="0"/>
              <a:t>klimatkontrolētai</a:t>
            </a:r>
            <a:r>
              <a:rPr lang="lv-LV" sz="2000" dirty="0" smtClean="0"/>
              <a:t> lauksaimniecībai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51040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Augu </a:t>
            </a:r>
            <a:r>
              <a:rPr lang="lv-LV" dirty="0" err="1" smtClean="0"/>
              <a:t>In</a:t>
            </a:r>
            <a:r>
              <a:rPr lang="lv-LV" dirty="0" smtClean="0"/>
              <a:t> </a:t>
            </a:r>
            <a:r>
              <a:rPr lang="lv-LV" dirty="0" err="1" smtClean="0"/>
              <a:t>vitro</a:t>
            </a:r>
            <a:r>
              <a:rPr lang="lv-LV" dirty="0" smtClean="0"/>
              <a:t> pavairošanas laboratorija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463431"/>
            <a:ext cx="3607044" cy="4809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4" t="5893" r="13735" b="15625"/>
          <a:stretch/>
        </p:blipFill>
        <p:spPr>
          <a:xfrm>
            <a:off x="4818709" y="1463431"/>
            <a:ext cx="3226254" cy="2256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746" r="22743" b="9501"/>
          <a:stretch/>
        </p:blipFill>
        <p:spPr>
          <a:xfrm>
            <a:off x="4818709" y="4030784"/>
            <a:ext cx="3217460" cy="22420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62042" y="2288338"/>
            <a:ext cx="3305713" cy="2862322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lv-LV" b="1" dirty="0"/>
              <a:t>Zemenes</a:t>
            </a:r>
            <a:r>
              <a:rPr lang="lv-LV" dirty="0"/>
              <a:t> </a:t>
            </a:r>
            <a:r>
              <a:rPr lang="lv-LV" i="1" dirty="0" err="1"/>
              <a:t>Fragraria</a:t>
            </a:r>
            <a:r>
              <a:rPr lang="lv-LV" i="1" dirty="0"/>
              <a:t> </a:t>
            </a:r>
            <a:r>
              <a:rPr lang="lv-LV" i="1" dirty="0" err="1"/>
              <a:t>ananassa</a:t>
            </a:r>
            <a:endParaRPr lang="lv-LV" i="1" dirty="0"/>
          </a:p>
          <a:p>
            <a:r>
              <a:rPr lang="lv-LV" b="1" dirty="0"/>
              <a:t>Upenes</a:t>
            </a:r>
            <a:r>
              <a:rPr lang="lv-LV" dirty="0"/>
              <a:t> </a:t>
            </a:r>
            <a:r>
              <a:rPr lang="lv-LV" i="1" dirty="0" err="1"/>
              <a:t>Ribes</a:t>
            </a:r>
            <a:r>
              <a:rPr lang="lv-LV" i="1" dirty="0"/>
              <a:t> </a:t>
            </a:r>
            <a:r>
              <a:rPr lang="lv-LV" i="1" dirty="0" err="1"/>
              <a:t>nigrum</a:t>
            </a:r>
            <a:endParaRPr lang="lv-LV" i="1" dirty="0"/>
          </a:p>
          <a:p>
            <a:r>
              <a:rPr lang="lv-LV" b="1" dirty="0" smtClean="0"/>
              <a:t>Vīnogas</a:t>
            </a:r>
            <a:r>
              <a:rPr lang="lv-LV" dirty="0" smtClean="0"/>
              <a:t> </a:t>
            </a:r>
            <a:r>
              <a:rPr lang="lv-LV" i="1" dirty="0" err="1"/>
              <a:t>Vitis</a:t>
            </a:r>
            <a:r>
              <a:rPr lang="lv-LV" i="1" dirty="0"/>
              <a:t> </a:t>
            </a:r>
            <a:r>
              <a:rPr lang="lv-LV" i="1" dirty="0" err="1" smtClean="0"/>
              <a:t>vinifera</a:t>
            </a:r>
            <a:endParaRPr lang="lv-LV" i="1" dirty="0" smtClean="0"/>
          </a:p>
          <a:p>
            <a:r>
              <a:rPr lang="lv-LV" b="1" dirty="0"/>
              <a:t>Kartupeļi</a:t>
            </a:r>
            <a:r>
              <a:rPr lang="lv-LV" dirty="0"/>
              <a:t> </a:t>
            </a:r>
            <a:r>
              <a:rPr lang="lv-LV" i="1" dirty="0" err="1"/>
              <a:t>Solanum</a:t>
            </a:r>
            <a:r>
              <a:rPr lang="lv-LV" i="1" dirty="0"/>
              <a:t> </a:t>
            </a:r>
            <a:r>
              <a:rPr lang="lv-LV" i="1" dirty="0" err="1" smtClean="0"/>
              <a:t>tuberosum</a:t>
            </a:r>
            <a:endParaRPr lang="lv-LV" i="1" dirty="0"/>
          </a:p>
          <a:p>
            <a:r>
              <a:rPr lang="lv-LV" b="1" dirty="0"/>
              <a:t>Ķirši</a:t>
            </a:r>
            <a:r>
              <a:rPr lang="lv-LV" dirty="0"/>
              <a:t> </a:t>
            </a:r>
            <a:r>
              <a:rPr lang="lv-LV" i="1" dirty="0" err="1"/>
              <a:t>Prunus</a:t>
            </a:r>
            <a:r>
              <a:rPr lang="lv-LV" i="1" dirty="0"/>
              <a:t> </a:t>
            </a:r>
            <a:r>
              <a:rPr lang="lv-LV" i="1" dirty="0" err="1"/>
              <a:t>cerasus</a:t>
            </a:r>
            <a:endParaRPr lang="lv-LV" i="1" dirty="0"/>
          </a:p>
          <a:p>
            <a:r>
              <a:rPr lang="lv-LV" b="1" dirty="0" err="1"/>
              <a:t>Armērijas</a:t>
            </a:r>
            <a:r>
              <a:rPr lang="lv-LV" dirty="0"/>
              <a:t> </a:t>
            </a:r>
            <a:r>
              <a:rPr lang="lv-LV" i="1" dirty="0" err="1"/>
              <a:t>Armeria</a:t>
            </a:r>
            <a:r>
              <a:rPr lang="lv-LV" i="1" dirty="0"/>
              <a:t> </a:t>
            </a:r>
            <a:r>
              <a:rPr lang="lv-LV" i="1" dirty="0" err="1"/>
              <a:t>maritima</a:t>
            </a:r>
            <a:endParaRPr lang="lv-LV" i="1" dirty="0"/>
          </a:p>
          <a:p>
            <a:r>
              <a:rPr lang="lv-LV" b="1" dirty="0"/>
              <a:t>Genciānas</a:t>
            </a:r>
            <a:r>
              <a:rPr lang="lv-LV" dirty="0"/>
              <a:t> </a:t>
            </a:r>
            <a:r>
              <a:rPr lang="lv-LV" i="1" dirty="0" err="1"/>
              <a:t>Gentiana</a:t>
            </a:r>
            <a:r>
              <a:rPr lang="lv-LV" i="1" dirty="0"/>
              <a:t> </a:t>
            </a:r>
            <a:r>
              <a:rPr lang="lv-LV" i="1" dirty="0" err="1"/>
              <a:t>accaulis</a:t>
            </a:r>
            <a:endParaRPr lang="lv-LV" i="1" dirty="0"/>
          </a:p>
          <a:p>
            <a:r>
              <a:rPr lang="lv-LV" b="1" dirty="0" err="1" smtClean="0"/>
              <a:t>Sanpaulijas</a:t>
            </a:r>
            <a:r>
              <a:rPr lang="lv-LV" dirty="0" smtClean="0"/>
              <a:t> </a:t>
            </a:r>
            <a:r>
              <a:rPr lang="lv-LV" i="1" dirty="0"/>
              <a:t>Violeta </a:t>
            </a:r>
            <a:r>
              <a:rPr lang="lv-LV" i="1" dirty="0" err="1"/>
              <a:t>africana</a:t>
            </a:r>
            <a:endParaRPr lang="lv-LV" i="1" dirty="0"/>
          </a:p>
          <a:p>
            <a:r>
              <a:rPr lang="lv-LV" b="1" dirty="0"/>
              <a:t>Lilijas</a:t>
            </a:r>
            <a:r>
              <a:rPr lang="lv-LV" dirty="0"/>
              <a:t> </a:t>
            </a:r>
            <a:r>
              <a:rPr lang="lv-LV" i="1" dirty="0" err="1"/>
              <a:t>Lilium</a:t>
            </a:r>
            <a:r>
              <a:rPr lang="lv-LV" i="1" dirty="0"/>
              <a:t> </a:t>
            </a:r>
            <a:r>
              <a:rPr lang="lv-LV" i="1" dirty="0" err="1"/>
              <a:t>candidum</a:t>
            </a:r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565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Zaļā audzētava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280" y="677741"/>
            <a:ext cx="3849565" cy="51327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492" y="645991"/>
            <a:ext cx="3550390" cy="51645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4" y="1829533"/>
            <a:ext cx="2985721" cy="398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20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034" y="328246"/>
            <a:ext cx="8596668" cy="1320800"/>
          </a:xfrm>
        </p:spPr>
        <p:txBody>
          <a:bodyPr/>
          <a:lstStyle/>
          <a:p>
            <a:r>
              <a:rPr lang="lv-LV" dirty="0" smtClean="0"/>
              <a:t>Ēdamie ziedi un garšaugi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17" y="1206622"/>
            <a:ext cx="3453910" cy="460521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463" y="1206622"/>
            <a:ext cx="3453912" cy="4605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68" y="1206622"/>
            <a:ext cx="3453912" cy="46052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42685" y="5811837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smtClean="0"/>
              <a:t>Begonijas ziedi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5715" y="5811837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err="1" smtClean="0"/>
              <a:t>Citronverbēna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824267" y="5811837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smtClean="0"/>
              <a:t>Citronmelisa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386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Hidroponikas un </a:t>
            </a:r>
            <a:r>
              <a:rPr lang="lv-LV" dirty="0" err="1" smtClean="0"/>
              <a:t>airoponikas</a:t>
            </a:r>
            <a:r>
              <a:rPr lang="lv-LV" dirty="0" smtClean="0"/>
              <a:t> sistēmas</a:t>
            </a:r>
            <a:br>
              <a:rPr lang="lv-LV" dirty="0" smtClean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73" y="1770672"/>
            <a:ext cx="3005504" cy="40073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907" y="1770672"/>
            <a:ext cx="2998911" cy="39985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656" y="1770672"/>
            <a:ext cx="2998911" cy="399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02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 smtClean="0"/>
              <a:t>Mikrozaļumu</a:t>
            </a:r>
            <a:r>
              <a:rPr lang="lv-LV" dirty="0" smtClean="0"/>
              <a:t> audzēšana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100" y="1223903"/>
            <a:ext cx="4047066" cy="27232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100" y="4065022"/>
            <a:ext cx="4047066" cy="25256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15" t="12176" r="152" b="-2116"/>
          <a:stretch/>
        </p:blipFill>
        <p:spPr>
          <a:xfrm>
            <a:off x="677334" y="1223903"/>
            <a:ext cx="3505072" cy="549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32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Agroķīmija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971" y="781261"/>
            <a:ext cx="3893526" cy="5191368"/>
          </a:xfrm>
          <a:prstGeom prst="rect">
            <a:avLst/>
          </a:prstGeom>
        </p:spPr>
      </p:pic>
      <p:pic>
        <p:nvPicPr>
          <p:cNvPr id="9" name="Picture 8" descr="izdruka 10.12 - PowerPoint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8" t="15360" r="24711" b="22500"/>
          <a:stretch/>
        </p:blipFill>
        <p:spPr>
          <a:xfrm>
            <a:off x="7679735" y="1310752"/>
            <a:ext cx="4448907" cy="41323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41911" t="13880" r="27222" b="9294"/>
          <a:stretch/>
        </p:blipFill>
        <p:spPr>
          <a:xfrm>
            <a:off x="500349" y="1421773"/>
            <a:ext cx="2989384" cy="418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60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0690" y="2061634"/>
            <a:ext cx="7766936" cy="1646302"/>
          </a:xfrm>
        </p:spPr>
        <p:txBody>
          <a:bodyPr/>
          <a:lstStyle/>
          <a:p>
            <a:pPr algn="ctr"/>
            <a:r>
              <a:rPr lang="lv-LV" dirty="0" smtClean="0"/>
              <a:t>Paldies par uzmanību!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43925" y="3991708"/>
            <a:ext cx="2640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smtClean="0"/>
              <a:t>laboratorija@bulduri.lv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54351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512</TotalTime>
  <Words>72</Words>
  <Application>Microsoft Office PowerPoint</Application>
  <PresentationFormat>Widescreen</PresentationFormat>
  <Paragraphs>26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Trebuchet MS</vt:lpstr>
      <vt:lpstr>Wingdings 3</vt:lpstr>
      <vt:lpstr>Facet</vt:lpstr>
      <vt:lpstr>Bulduru biotehnoloģiju centrs</vt:lpstr>
      <vt:lpstr>PowerPoint Presentation</vt:lpstr>
      <vt:lpstr>Augu In vitro pavairošanas laboratorija</vt:lpstr>
      <vt:lpstr>Zaļā audzētava</vt:lpstr>
      <vt:lpstr>Ēdamie ziedi un garšaugi</vt:lpstr>
      <vt:lpstr>Hidroponikas un airoponikas sistēmas </vt:lpstr>
      <vt:lpstr>Mikrozaļumu audzēšana</vt:lpstr>
      <vt:lpstr>Agroķīmija</vt:lpstr>
      <vt:lpstr>Paldies par uzmanību!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Bulduru biotehnoloģiju centrs</dc:title>
  <dc:creator>Lietotajs</dc:creator>
  <cp:lastModifiedBy>Lietotajs</cp:lastModifiedBy>
  <cp:revision>18</cp:revision>
  <dcterms:created xsi:type="dcterms:W3CDTF">2025-02-10T07:39:48Z</dcterms:created>
  <dcterms:modified xsi:type="dcterms:W3CDTF">2025-02-14T07:02:10Z</dcterms:modified>
</cp:coreProperties>
</file>