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E523-A88F-4D4F-B3B5-7A01A1C0B1C3}" type="datetimeFigureOut">
              <a:rPr lang="lv-LV" smtClean="0"/>
              <a:t>28.02.2019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88D1-BF2A-40CE-9B6E-8EEB682599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773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88D1-BF2A-40CE-9B6E-8EEB682599FD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443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578" y="266700"/>
            <a:ext cx="5021510" cy="6340176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0" y="5805264"/>
            <a:ext cx="43559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Bulduri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2019.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2780928"/>
            <a:ext cx="4464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Latvijas Aug</a:t>
            </a:r>
            <a:r>
              <a:rPr lang="lv-LV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ļ</a:t>
            </a: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kopju</a:t>
            </a:r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asociācija</a:t>
            </a:r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b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Biroja</a:t>
            </a:r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atskaite</a:t>
            </a:r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1BF8A-66CC-4C65-AF51-729BC170A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086292"/>
            <a:ext cx="7262564" cy="5369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altLang="lv-LV" sz="2000" dirty="0"/>
              <a:t>LAA 201</a:t>
            </a:r>
            <a:r>
              <a:rPr lang="en-US" altLang="lv-LV" sz="2000" dirty="0"/>
              <a:t>8</a:t>
            </a:r>
            <a:r>
              <a:rPr lang="lv-LV" altLang="lv-LV" sz="2000" dirty="0"/>
              <a:t>.gada ieņēmumus sastādīja: </a:t>
            </a:r>
          </a:p>
          <a:p>
            <a:pPr indent="400050"/>
            <a:r>
              <a:rPr lang="lv-LV" altLang="lv-LV" sz="2000" dirty="0"/>
              <a:t>biedru naudas</a:t>
            </a:r>
          </a:p>
          <a:p>
            <a:pPr indent="400050"/>
            <a:r>
              <a:rPr lang="lv-LV" altLang="lv-LV" sz="2000" dirty="0"/>
              <a:t>divi projekti – </a:t>
            </a:r>
            <a:r>
              <a:rPr lang="lv-LV" altLang="lv-LV" sz="2000" dirty="0" err="1"/>
              <a:t>Interreg</a:t>
            </a:r>
            <a:r>
              <a:rPr lang="lv-LV" altLang="lv-LV" sz="2000" dirty="0"/>
              <a:t> un Integrētās apmācība</a:t>
            </a:r>
            <a:r>
              <a:rPr lang="en-US" altLang="lv-LV" sz="2000" dirty="0"/>
              <a:t>s</a:t>
            </a:r>
          </a:p>
          <a:p>
            <a:pPr indent="400050"/>
            <a:endParaRPr lang="lv-LV" altLang="lv-LV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2000" dirty="0"/>
              <a:t>LAA 201</a:t>
            </a:r>
            <a:r>
              <a:rPr lang="en-US" altLang="lv-LV" sz="2000" dirty="0"/>
              <a:t>8</a:t>
            </a:r>
            <a:r>
              <a:rPr lang="lv-LV" altLang="lv-LV" sz="2000" dirty="0"/>
              <a:t>.gada izdevumi – biroja uzturēšana mēnesī:</a:t>
            </a:r>
          </a:p>
          <a:p>
            <a:pPr indent="400050"/>
            <a:r>
              <a:rPr lang="lv-LV" altLang="lv-LV" sz="2000" dirty="0"/>
              <a:t>algas (Valdes priekšsēdētāja un biroja vadītāja) – 6</a:t>
            </a:r>
            <a:r>
              <a:rPr lang="en-US" altLang="lv-LV" sz="2000" dirty="0"/>
              <a:t>64</a:t>
            </a:r>
            <a:r>
              <a:rPr lang="lv-LV" altLang="lv-LV" sz="2000" dirty="0"/>
              <a:t>  </a:t>
            </a:r>
            <a:r>
              <a:rPr lang="lv-LV" altLang="lv-LV" sz="2000" dirty="0" err="1"/>
              <a:t>Eur</a:t>
            </a:r>
            <a:r>
              <a:rPr lang="lv-LV" altLang="lv-LV" sz="2000" dirty="0"/>
              <a:t> </a:t>
            </a:r>
          </a:p>
          <a:p>
            <a:pPr indent="400050"/>
            <a:r>
              <a:rPr lang="lv-LV" altLang="lv-LV" sz="2000" dirty="0"/>
              <a:t>projektu ietvaros izmaksāts atalgojums – 379 </a:t>
            </a:r>
            <a:r>
              <a:rPr lang="lv-LV" altLang="lv-LV" sz="2000" dirty="0" err="1"/>
              <a:t>Eur</a:t>
            </a:r>
            <a:endParaRPr lang="lv-LV" altLang="lv-LV" sz="2000" dirty="0"/>
          </a:p>
          <a:p>
            <a:pPr indent="400050"/>
            <a:r>
              <a:rPr lang="lv-LV" altLang="lv-LV" sz="2000" dirty="0"/>
              <a:t>nodokļi – </a:t>
            </a:r>
            <a:r>
              <a:rPr lang="en-US" altLang="lv-LV" sz="2000" dirty="0"/>
              <a:t>740</a:t>
            </a:r>
            <a:r>
              <a:rPr lang="lv-LV" altLang="lv-LV" sz="2000" dirty="0"/>
              <a:t> </a:t>
            </a:r>
            <a:r>
              <a:rPr lang="lv-LV" altLang="lv-LV" sz="2000" dirty="0" err="1"/>
              <a:t>Eur</a:t>
            </a:r>
            <a:endParaRPr lang="lv-LV" altLang="lv-LV" sz="2000" dirty="0"/>
          </a:p>
          <a:p>
            <a:pPr indent="400050"/>
            <a:r>
              <a:rPr lang="lv-LV" altLang="lv-LV" sz="2000" dirty="0"/>
              <a:t>telpu maksājumi – 2</a:t>
            </a:r>
            <a:r>
              <a:rPr lang="en-US" altLang="lv-LV" sz="2000" dirty="0"/>
              <a:t>50</a:t>
            </a:r>
            <a:r>
              <a:rPr lang="lv-LV" altLang="lv-LV" sz="2000" dirty="0"/>
              <a:t> </a:t>
            </a:r>
            <a:r>
              <a:rPr lang="lv-LV" altLang="lv-LV" sz="2000" dirty="0" err="1"/>
              <a:t>Eur</a:t>
            </a:r>
            <a:endParaRPr lang="lv-LV" altLang="lv-LV" sz="2000" dirty="0"/>
          </a:p>
          <a:p>
            <a:pPr indent="400050"/>
            <a:r>
              <a:rPr lang="lv-LV" altLang="lv-LV" sz="2000" dirty="0"/>
              <a:t>telekomunikācijas – 1</a:t>
            </a:r>
            <a:r>
              <a:rPr lang="en-US" altLang="lv-LV" sz="2000" dirty="0"/>
              <a:t>30</a:t>
            </a:r>
            <a:r>
              <a:rPr lang="lv-LV" altLang="lv-LV" sz="2000" dirty="0"/>
              <a:t> </a:t>
            </a:r>
            <a:r>
              <a:rPr lang="lv-LV" altLang="lv-LV" sz="2000" dirty="0" err="1"/>
              <a:t>Eur</a:t>
            </a:r>
            <a:endParaRPr lang="lv-LV" altLang="lv-LV" sz="2000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F2B1CE-07EE-42CE-BF31-7733C98B24E0}"/>
              </a:ext>
            </a:extLst>
          </p:cNvPr>
          <p:cNvSpPr/>
          <p:nvPr/>
        </p:nvSpPr>
        <p:spPr>
          <a:xfrm>
            <a:off x="1619672" y="404664"/>
            <a:ext cx="7056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Kopā izrakstīti </a:t>
            </a:r>
            <a:r>
              <a:rPr lang="en-US" altLang="lv-LV" dirty="0"/>
              <a:t>389</a:t>
            </a:r>
            <a:r>
              <a:rPr lang="lv-LV" altLang="lv-LV" dirty="0"/>
              <a:t> LAA biedru naudas rēķini</a:t>
            </a:r>
          </a:p>
          <a:p>
            <a:endParaRPr lang="lv-LV" alt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201</a:t>
            </a:r>
            <a:r>
              <a:rPr lang="en-US" altLang="lv-LV" dirty="0"/>
              <a:t>8</a:t>
            </a:r>
            <a:r>
              <a:rPr lang="lv-LV" altLang="lv-LV" dirty="0"/>
              <a:t>. gadā BN nomaksājušas 1</a:t>
            </a:r>
            <a:r>
              <a:rPr lang="en-US" altLang="lv-LV" dirty="0"/>
              <a:t>0</a:t>
            </a:r>
            <a:r>
              <a:rPr lang="lv-LV" altLang="lv-LV" dirty="0"/>
              <a:t>1 saimniecības 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alt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201</a:t>
            </a:r>
            <a:r>
              <a:rPr lang="en-US" altLang="lv-LV" dirty="0"/>
              <a:t>8</a:t>
            </a:r>
            <a:r>
              <a:rPr lang="lv-LV" altLang="lv-LV" dirty="0"/>
              <a:t>.gadā LAA iestājušās </a:t>
            </a:r>
            <a:r>
              <a:rPr lang="en-US" altLang="lv-LV" dirty="0"/>
              <a:t>4 </a:t>
            </a:r>
            <a:r>
              <a:rPr lang="lv-LV" altLang="lv-LV" dirty="0"/>
              <a:t>jaunas saimniecības</a:t>
            </a:r>
          </a:p>
          <a:p>
            <a:endParaRPr lang="lv-LV" alt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Šogad </a:t>
            </a:r>
            <a:r>
              <a:rPr lang="en-US" altLang="lv-LV" dirty="0"/>
              <a:t>2019.g. </a:t>
            </a:r>
            <a:r>
              <a:rPr lang="lv-LV" altLang="lv-LV" dirty="0"/>
              <a:t>BN samaksājušas </a:t>
            </a:r>
            <a:r>
              <a:rPr lang="en-US" altLang="lv-LV" dirty="0"/>
              <a:t>37</a:t>
            </a:r>
            <a:r>
              <a:rPr lang="lv-LV" altLang="lv-LV" dirty="0"/>
              <a:t> saimniecības – Paldies! </a:t>
            </a:r>
          </a:p>
          <a:p>
            <a:pPr defTabSz="360363"/>
            <a:r>
              <a:rPr lang="lv-LV" altLang="lv-LV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LAA ir jauna mājas lapa, kas tapusi pateicoties </a:t>
            </a:r>
            <a:r>
              <a:rPr lang="lv-LV" altLang="lv-LV" dirty="0" err="1"/>
              <a:t>Interreg</a:t>
            </a:r>
            <a:r>
              <a:rPr lang="lv-LV" altLang="lv-LV" dirty="0"/>
              <a:t> projekta sniegtai iespējai</a:t>
            </a:r>
            <a:endParaRPr lang="en-US" altLang="lv-LV" dirty="0"/>
          </a:p>
          <a:p>
            <a:endParaRPr lang="lv-LV" alt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LAA biedriem jau </a:t>
            </a:r>
            <a:r>
              <a:rPr lang="en-US" altLang="lv-LV" dirty="0" err="1"/>
              <a:t>trešo</a:t>
            </a:r>
            <a:r>
              <a:rPr lang="lv-LV" altLang="lv-LV" dirty="0"/>
              <a:t> gadu iespēja iegādāties veselības </a:t>
            </a:r>
            <a:endParaRPr lang="en-US" altLang="lv-LV" dirty="0"/>
          </a:p>
          <a:p>
            <a:r>
              <a:rPr lang="en-US" altLang="lv-LV" dirty="0"/>
              <a:t>a</a:t>
            </a:r>
            <a:r>
              <a:rPr lang="lv-LV" altLang="lv-LV" dirty="0" err="1"/>
              <a:t>pdrošināšanas</a:t>
            </a:r>
            <a:r>
              <a:rPr lang="lv-LV" altLang="lv-LV" dirty="0"/>
              <a:t> polises</a:t>
            </a:r>
            <a:endParaRPr lang="en-US" altLang="lv-LV" dirty="0"/>
          </a:p>
          <a:p>
            <a:endParaRPr lang="en-US" alt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LAA </a:t>
            </a:r>
            <a:r>
              <a:rPr lang="en-US" dirty="0" err="1"/>
              <a:t>aktivitātes</a:t>
            </a:r>
            <a:r>
              <a:rPr lang="en-US" dirty="0"/>
              <a:t> </a:t>
            </a:r>
            <a:r>
              <a:rPr lang="en-US" dirty="0" err="1"/>
              <a:t>nozares</a:t>
            </a:r>
            <a:r>
              <a:rPr lang="en-US" dirty="0"/>
              <a:t> </a:t>
            </a:r>
            <a:r>
              <a:rPr lang="en-US" dirty="0" err="1"/>
              <a:t>interesēs</a:t>
            </a:r>
            <a:r>
              <a:rPr lang="en-US" dirty="0"/>
              <a:t> – </a:t>
            </a:r>
            <a:r>
              <a:rPr lang="en-US" dirty="0" err="1"/>
              <a:t>vismaz</a:t>
            </a:r>
            <a:r>
              <a:rPr lang="en-US" dirty="0"/>
              <a:t> 1x </a:t>
            </a:r>
            <a:r>
              <a:rPr lang="en-US" dirty="0" err="1"/>
              <a:t>nedē</a:t>
            </a:r>
            <a:r>
              <a:rPr lang="lv-LV" dirty="0"/>
              <a:t>ļ</a:t>
            </a:r>
            <a:r>
              <a:rPr lang="en-US" dirty="0"/>
              <a:t>a </a:t>
            </a:r>
            <a:r>
              <a:rPr lang="en-US" dirty="0" err="1"/>
              <a:t>sēdes</a:t>
            </a:r>
            <a:r>
              <a:rPr lang="en-US" dirty="0"/>
              <a:t>, pat  </a:t>
            </a:r>
            <a:r>
              <a:rPr lang="en-US" dirty="0" err="1"/>
              <a:t>tādas</a:t>
            </a:r>
            <a:r>
              <a:rPr lang="en-US" dirty="0"/>
              <a:t>,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netiekam</a:t>
            </a:r>
            <a:r>
              <a:rPr lang="en-US" dirty="0"/>
              <a:t> </a:t>
            </a:r>
            <a:r>
              <a:rPr lang="en-US" dirty="0" err="1"/>
              <a:t>acināti</a:t>
            </a:r>
            <a:r>
              <a:rPr lang="en-US" dirty="0"/>
              <a:t>, bet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skartas</a:t>
            </a:r>
            <a:r>
              <a:rPr lang="en-US" dirty="0"/>
              <a:t> </a:t>
            </a:r>
            <a:r>
              <a:rPr lang="en-US" dirty="0" err="1"/>
              <a:t>nozares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. </a:t>
            </a:r>
          </a:p>
          <a:p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jaunā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</a:t>
            </a:r>
            <a:r>
              <a:rPr lang="en-US" dirty="0" err="1"/>
              <a:t>plānošanu</a:t>
            </a:r>
            <a:r>
              <a:rPr lang="en-US" dirty="0"/>
              <a:t>, </a:t>
            </a:r>
            <a:r>
              <a:rPr lang="en-US" dirty="0" err="1"/>
              <a:t>iknedē</a:t>
            </a:r>
            <a:r>
              <a:rPr lang="lv-LV" dirty="0"/>
              <a:t>ļ</a:t>
            </a:r>
            <a:r>
              <a:rPr lang="en-US" dirty="0"/>
              <a:t>as </a:t>
            </a:r>
            <a:r>
              <a:rPr lang="en-US" dirty="0" err="1"/>
              <a:t>sēdes</a:t>
            </a:r>
            <a:r>
              <a:rPr lang="en-US" dirty="0"/>
              <a:t> </a:t>
            </a:r>
            <a:r>
              <a:rPr lang="en-US" dirty="0" err="1"/>
              <a:t>vairākkārtīgi</a:t>
            </a:r>
            <a:r>
              <a:rPr lang="en-US" dirty="0"/>
              <a:t> </a:t>
            </a:r>
            <a:r>
              <a:rPr lang="en-US" dirty="0" err="1"/>
              <a:t>pieaugs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/>
              <a:t>E-pasti ar jaunumiem un aktīvo informāciju tikai aktīvajiem biedriem.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/>
              <a:t>Atbildes minimālas – vidēji 5 atbildes uz e-pastu.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FFE4-6CA5-4F8C-8DC0-2D2986E4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AAL </a:t>
            </a:r>
            <a:r>
              <a:rPr lang="en-US" sz="2800" dirty="0" err="1"/>
              <a:t>biedriem</a:t>
            </a:r>
            <a:endParaRPr lang="lv-LV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AA49E-F87E-4840-85A0-E0CF047CC0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268760"/>
            <a:ext cx="8136904" cy="5328592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lv-LV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64D9D-E751-4238-A312-02B83B5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7182"/>
              </p:ext>
            </p:extLst>
          </p:nvPr>
        </p:nvGraphicFramePr>
        <p:xfrm>
          <a:off x="1151620" y="3789040"/>
          <a:ext cx="6840760" cy="2304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8470">
                  <a:extLst>
                    <a:ext uri="{9D8B030D-6E8A-4147-A177-3AD203B41FA5}">
                      <a16:colId xmlns:a16="http://schemas.microsoft.com/office/drawing/2014/main" val="2585308015"/>
                    </a:ext>
                  </a:extLst>
                </a:gridCol>
                <a:gridCol w="1962290">
                  <a:extLst>
                    <a:ext uri="{9D8B030D-6E8A-4147-A177-3AD203B41FA5}">
                      <a16:colId xmlns:a16="http://schemas.microsoft.com/office/drawing/2014/main" val="1374390919"/>
                    </a:ext>
                  </a:extLst>
                </a:gridCol>
              </a:tblGrid>
              <a:tr h="37061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Switch</a:t>
                      </a:r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62.5WG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31.10.2019.</a:t>
                      </a:r>
                      <a:endParaRPr lang="lv-L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9147710"/>
                  </a:ext>
                </a:extLst>
              </a:tr>
              <a:tr h="3867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Agil 100EC</a:t>
                      </a:r>
                      <a:endParaRPr lang="lv-LV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31.11.2020.</a:t>
                      </a:r>
                      <a:endParaRPr lang="lv-L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6172375"/>
                  </a:ext>
                </a:extLst>
              </a:tr>
              <a:tr h="3867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Champion 50WG</a:t>
                      </a:r>
                      <a:endParaRPr lang="lv-LV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31.12.2020.</a:t>
                      </a:r>
                      <a:endParaRPr lang="lv-L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4835110"/>
                  </a:ext>
                </a:extLst>
              </a:tr>
              <a:tr h="3867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Dithane</a:t>
                      </a:r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NT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31.12.2019.</a:t>
                      </a:r>
                      <a:endParaRPr lang="lv-L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7612406"/>
                  </a:ext>
                </a:extLst>
              </a:tr>
              <a:tr h="3867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Biscaya</a:t>
                      </a:r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OD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30.04.2019.</a:t>
                      </a:r>
                      <a:endParaRPr lang="lv-LV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2650806"/>
                  </a:ext>
                </a:extLst>
              </a:tr>
              <a:tr h="3867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Lontrel</a:t>
                      </a:r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72SG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30.04.2019.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277448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BD75EA9-17D2-459F-9221-FFE0B8F1AB39}"/>
              </a:ext>
            </a:extLst>
          </p:cNvPr>
          <p:cNvSpPr/>
          <p:nvPr/>
        </p:nvSpPr>
        <p:spPr>
          <a:xfrm>
            <a:off x="611560" y="177281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altLang="lv-LV" dirty="0"/>
              <a:t>Arī 201</a:t>
            </a:r>
            <a:r>
              <a:rPr lang="en-US" altLang="lv-LV" dirty="0"/>
              <a:t>9</a:t>
            </a:r>
            <a:r>
              <a:rPr lang="lv-LV" altLang="lv-LV" dirty="0"/>
              <a:t>.gadā tikai LAA biedriem būs pieejami konkrēti AAL</a:t>
            </a:r>
            <a:endParaRPr lang="en-US" altLang="lv-LV" dirty="0"/>
          </a:p>
          <a:p>
            <a:r>
              <a:rPr lang="lv-LV" altLang="lv-LV" dirty="0"/>
              <a:t> </a:t>
            </a:r>
            <a:endParaRPr lang="en-US" altLang="lv-LV" dirty="0"/>
          </a:p>
          <a:p>
            <a:r>
              <a:rPr lang="lv-LV" altLang="lv-LV" i="1" dirty="0" err="1"/>
              <a:t>Agil</a:t>
            </a:r>
            <a:r>
              <a:rPr lang="lv-LV" altLang="lv-LV" i="1" dirty="0"/>
              <a:t> 100EC; </a:t>
            </a:r>
            <a:r>
              <a:rPr lang="lv-LV" altLang="lv-LV" i="1" dirty="0" err="1"/>
              <a:t>Biscaya</a:t>
            </a:r>
            <a:r>
              <a:rPr lang="lv-LV" altLang="lv-LV" i="1" dirty="0"/>
              <a:t> OD; </a:t>
            </a:r>
            <a:r>
              <a:rPr lang="lv-LV" altLang="lv-LV" i="1" dirty="0" err="1"/>
              <a:t>Champion</a:t>
            </a:r>
            <a:r>
              <a:rPr lang="lv-LV" altLang="lv-LV" i="1" dirty="0"/>
              <a:t> 50WG; </a:t>
            </a:r>
            <a:r>
              <a:rPr lang="lv-LV" altLang="lv-LV" i="1" dirty="0" err="1"/>
              <a:t>Dithane</a:t>
            </a:r>
            <a:r>
              <a:rPr lang="lv-LV" altLang="lv-LV" i="1" dirty="0"/>
              <a:t> NT; </a:t>
            </a:r>
            <a:r>
              <a:rPr lang="lv-LV" altLang="lv-LV" i="1" dirty="0" err="1"/>
              <a:t>Lontrel</a:t>
            </a:r>
            <a:r>
              <a:rPr lang="lv-LV" altLang="lv-LV" i="1" dirty="0"/>
              <a:t> 72SG; </a:t>
            </a:r>
            <a:r>
              <a:rPr lang="lv-LV" altLang="lv-LV" i="1" dirty="0" err="1"/>
              <a:t>Switch</a:t>
            </a:r>
            <a:r>
              <a:rPr lang="lv-LV" altLang="lv-LV" i="1" dirty="0"/>
              <a:t> 62.5WG</a:t>
            </a:r>
            <a:r>
              <a:rPr lang="en-US" altLang="lv-LV" i="1" dirty="0"/>
              <a:t>; </a:t>
            </a:r>
          </a:p>
          <a:p>
            <a:r>
              <a:rPr lang="en-US" altLang="lv-LV" dirty="0" err="1"/>
              <a:t>strādājam</a:t>
            </a:r>
            <a:r>
              <a:rPr lang="en-US" altLang="lv-LV" dirty="0"/>
              <a:t> pie </a:t>
            </a:r>
            <a:r>
              <a:rPr lang="en-US" altLang="lv-LV" dirty="0" err="1"/>
              <a:t>papildinājumiem</a:t>
            </a: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63907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772D9-FEE4-422E-916B-6BA55BF8C646}"/>
              </a:ext>
            </a:extLst>
          </p:cNvPr>
          <p:cNvSpPr txBox="1"/>
          <p:nvPr/>
        </p:nvSpPr>
        <p:spPr>
          <a:xfrm>
            <a:off x="2555776" y="2852936"/>
            <a:ext cx="5595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Paldies</a:t>
            </a:r>
            <a:r>
              <a:rPr lang="en-US" sz="4000" b="1" dirty="0">
                <a:solidFill>
                  <a:schemeClr val="bg1"/>
                </a:solidFill>
              </a:rPr>
              <a:t> par </a:t>
            </a:r>
            <a:r>
              <a:rPr lang="en-US" sz="4000" b="1" dirty="0" err="1">
                <a:solidFill>
                  <a:schemeClr val="bg1"/>
                </a:solidFill>
              </a:rPr>
              <a:t>uzmanību</a:t>
            </a:r>
            <a:r>
              <a:rPr lang="en-US" sz="4000" b="1" dirty="0">
                <a:solidFill>
                  <a:schemeClr val="bg1"/>
                </a:solidFill>
              </a:rPr>
              <a:t>!</a:t>
            </a:r>
            <a:endParaRPr lang="lv-LV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186</Words>
  <Application>Microsoft Office PowerPoint</Application>
  <PresentationFormat>On-screen Show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AAL biedriem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Latvijas Augļkopju Asociācija</cp:lastModifiedBy>
  <cp:revision>51</cp:revision>
  <dcterms:created xsi:type="dcterms:W3CDTF">2014-04-01T16:35:38Z</dcterms:created>
  <dcterms:modified xsi:type="dcterms:W3CDTF">2019-02-28T14:05:46Z</dcterms:modified>
</cp:coreProperties>
</file>