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8"/>
  </p:notesMasterIdLst>
  <p:handoutMasterIdLst>
    <p:handoutMasterId r:id="rId39"/>
  </p:handoutMasterIdLst>
  <p:sldIdLst>
    <p:sldId id="257" r:id="rId2"/>
    <p:sldId id="581" r:id="rId3"/>
    <p:sldId id="590" r:id="rId4"/>
    <p:sldId id="630" r:id="rId5"/>
    <p:sldId id="659" r:id="rId6"/>
    <p:sldId id="660" r:id="rId7"/>
    <p:sldId id="591" r:id="rId8"/>
    <p:sldId id="592" r:id="rId9"/>
    <p:sldId id="661" r:id="rId10"/>
    <p:sldId id="593" r:id="rId11"/>
    <p:sldId id="635" r:id="rId12"/>
    <p:sldId id="624" r:id="rId13"/>
    <p:sldId id="596" r:id="rId14"/>
    <p:sldId id="632" r:id="rId15"/>
    <p:sldId id="599" r:id="rId16"/>
    <p:sldId id="645" r:id="rId17"/>
    <p:sldId id="602" r:id="rId18"/>
    <p:sldId id="603" r:id="rId19"/>
    <p:sldId id="658" r:id="rId20"/>
    <p:sldId id="652" r:id="rId21"/>
    <p:sldId id="662" r:id="rId22"/>
    <p:sldId id="663" r:id="rId23"/>
    <p:sldId id="607" r:id="rId24"/>
    <p:sldId id="649" r:id="rId25"/>
    <p:sldId id="648" r:id="rId26"/>
    <p:sldId id="650" r:id="rId27"/>
    <p:sldId id="610" r:id="rId28"/>
    <p:sldId id="637" r:id="rId29"/>
    <p:sldId id="638" r:id="rId30"/>
    <p:sldId id="639" r:id="rId31"/>
    <p:sldId id="664" r:id="rId32"/>
    <p:sldId id="641" r:id="rId33"/>
    <p:sldId id="642" r:id="rId34"/>
    <p:sldId id="643" r:id="rId35"/>
    <p:sldId id="644" r:id="rId36"/>
    <p:sldId id="488" r:id="rId37"/>
  </p:sldIdLst>
  <p:sldSz cx="9144000" cy="6858000" type="screen4x3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52D"/>
    <a:srgbClr val="AFABAB"/>
    <a:srgbClr val="FFC000"/>
    <a:srgbClr val="4B3C29"/>
    <a:srgbClr val="A5C26A"/>
    <a:srgbClr val="FF9900"/>
    <a:srgbClr val="FFA725"/>
    <a:srgbClr val="FF9933"/>
    <a:srgbClr val="FFCC00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Gaišs stils 1 - izcēlum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Gaišs stils 1 - izcēlum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Gaišs stils 1 - izcēlum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Vidējs stils 4 - izcēlum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5284" autoAdjust="0"/>
  </p:normalViewPr>
  <p:slideViewPr>
    <p:cSldViewPr>
      <p:cViewPr varScale="1">
        <p:scale>
          <a:sx n="30" d="100"/>
          <a:sy n="30" d="100"/>
        </p:scale>
        <p:origin x="56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iba.konecnija\AppData\Local\Microsoft\Windows\INetCache\Content.Outlook\XICBR7KN\Baiba%20-%201%20nozare%20(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iba.konecnija\AppData\Local\Microsoft\Windows\INetCache\Content.Outlook\XICBR7KN\Baiba%20-%201%20nozare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01\users$\baiba.konecnija\Desktop\02.05.2019%20bildes%20aktualiz&#275;&#353;ana%20ar%20likm&#275;m\bild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'[Baiba - 1 nozare (002).xlsx]3.dārz'!$E$2</c:f>
              <c:strCache>
                <c:ptCount val="1"/>
                <c:pt idx="0">
                  <c:v>Atbalsts "Bioloģiskā lauksaimniecība"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'[Baiba - 1 nozare (002).xlsx]3.dārz'!$B$4:$B$11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'[Baiba - 1 nozare (002).xlsx]3.dārz'!$E$4:$E$11</c:f>
              <c:numCache>
                <c:formatCode>#,##0</c:formatCode>
                <c:ptCount val="8"/>
                <c:pt idx="0" formatCode="General">
                  <c:v>292.7</c:v>
                </c:pt>
                <c:pt idx="1">
                  <c:v>232.68</c:v>
                </c:pt>
                <c:pt idx="2">
                  <c:v>208.45</c:v>
                </c:pt>
                <c:pt idx="3">
                  <c:v>250.29</c:v>
                </c:pt>
                <c:pt idx="4">
                  <c:v>131.34999999999991</c:v>
                </c:pt>
                <c:pt idx="5">
                  <c:v>196.82000000000062</c:v>
                </c:pt>
                <c:pt idx="6">
                  <c:v>249.1100000000001</c:v>
                </c:pt>
                <c:pt idx="7">
                  <c:v>211.95999999999998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C-43BA-9D06-D47947BF06B5}"/>
            </c:ext>
          </c:extLst>
        </c:ser>
        <c:ser>
          <c:idx val="1"/>
          <c:order val="1"/>
          <c:tx>
            <c:strRef>
              <c:f>'[Baiba - 1 nozare (002).xlsx]3.dārz'!$F$2</c:f>
              <c:strCache>
                <c:ptCount val="1"/>
                <c:pt idx="0">
                  <c:v>Atbalsts "Vidi saudzējošās metodes dārzkopībā"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'[Baiba - 1 nozare (002).xlsx]3.dārz'!$B$4:$B$11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'[Baiba - 1 nozare (002).xlsx]3.dārz'!$F$4:$F$11</c:f>
              <c:numCache>
                <c:formatCode>#,##0</c:formatCode>
                <c:ptCount val="8"/>
                <c:pt idx="0" formatCode="General">
                  <c:v>1153.25</c:v>
                </c:pt>
                <c:pt idx="1">
                  <c:v>989.34</c:v>
                </c:pt>
                <c:pt idx="2">
                  <c:v>950.34</c:v>
                </c:pt>
                <c:pt idx="3">
                  <c:v>953.58</c:v>
                </c:pt>
                <c:pt idx="4">
                  <c:v>1363.1499999999996</c:v>
                </c:pt>
                <c:pt idx="5">
                  <c:v>1603.06</c:v>
                </c:pt>
                <c:pt idx="6">
                  <c:v>1525.11</c:v>
                </c:pt>
                <c:pt idx="7">
                  <c:v>1691.4300000000003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C-43BA-9D06-D47947BF06B5}"/>
            </c:ext>
          </c:extLst>
        </c:ser>
        <c:ser>
          <c:idx val="3"/>
          <c:order val="2"/>
          <c:tx>
            <c:strRef>
              <c:f>'[Baiba - 1 nozare (002).xlsx]3.dārz'!$H$2</c:f>
              <c:strCache>
                <c:ptCount val="1"/>
                <c:pt idx="0">
                  <c:v>Saņem tikai VPM abalstu</c:v>
                </c:pt>
              </c:strCache>
            </c:strRef>
          </c:tx>
          <c:spPr>
            <a:solidFill>
              <a:srgbClr val="FFD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'[Baiba - 1 nozare (002).xlsx]3.dārz'!$B$4:$B$11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'[Baiba - 1 nozare (002).xlsx]3.dārz'!$H$4:$H$11</c:f>
              <c:numCache>
                <c:formatCode>#,##0</c:formatCode>
                <c:ptCount val="8"/>
                <c:pt idx="0">
                  <c:v>2812.01</c:v>
                </c:pt>
                <c:pt idx="1">
                  <c:v>2424.61</c:v>
                </c:pt>
                <c:pt idx="2">
                  <c:v>2214.509999999992</c:v>
                </c:pt>
                <c:pt idx="3">
                  <c:v>2543.0199999999991</c:v>
                </c:pt>
                <c:pt idx="4">
                  <c:v>1301.3500000000026</c:v>
                </c:pt>
                <c:pt idx="5">
                  <c:v>1178.530000000002</c:v>
                </c:pt>
                <c:pt idx="6">
                  <c:v>1247.4699999999996</c:v>
                </c:pt>
                <c:pt idx="7">
                  <c:v>1423.6199999999985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8C-43BA-9D06-D47947BF06B5}"/>
            </c:ext>
          </c:extLst>
        </c:ser>
        <c:ser>
          <c:idx val="2"/>
          <c:order val="3"/>
          <c:tx>
            <c:strRef>
              <c:f>'[Baiba - 1 nozare (002).xlsx]3.dārz'!$G$2</c:f>
              <c:strCache>
                <c:ptCount val="1"/>
                <c:pt idx="0">
                  <c:v>Pārējie (nepiesakās atbalstam)</c:v>
                </c:pt>
              </c:strCache>
            </c:strRef>
          </c:tx>
          <c:spPr>
            <a:solidFill>
              <a:srgbClr val="8DB6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'[Baiba - 1 nozare (002).xlsx]3.dārz'!$B$4:$B$11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'[Baiba - 1 nozare (002).xlsx]3.dārz'!$G$4:$G$10</c:f>
              <c:numCache>
                <c:formatCode>#,##0</c:formatCode>
                <c:ptCount val="7"/>
                <c:pt idx="0">
                  <c:v>3891.04</c:v>
                </c:pt>
                <c:pt idx="1">
                  <c:v>4438.37</c:v>
                </c:pt>
                <c:pt idx="2">
                  <c:v>5100.700000000008</c:v>
                </c:pt>
                <c:pt idx="3">
                  <c:v>4484.1100000000006</c:v>
                </c:pt>
                <c:pt idx="4">
                  <c:v>5289.1499999999978</c:v>
                </c:pt>
                <c:pt idx="5">
                  <c:v>5021.5899999999974</c:v>
                </c:pt>
                <c:pt idx="6">
                  <c:v>4997.3100000000004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8C-43BA-9D06-D47947BF0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4526312"/>
        <c:axId val="414526704"/>
      </c:barChart>
      <c:catAx>
        <c:axId val="41452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414526704"/>
        <c:crosses val="autoZero"/>
        <c:auto val="1"/>
        <c:lblAlgn val="ctr"/>
        <c:lblOffset val="100"/>
        <c:noMultiLvlLbl val="0"/>
      </c:catAx>
      <c:valAx>
        <c:axId val="41452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41452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05018610102905"/>
          <c:y val="0.13249538718283208"/>
          <c:w val="0.33539628327766802"/>
          <c:h val="0.70515812854775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'[Baiba - 1 nozare (002).xlsx]3.augļi'!$E$2</c:f>
              <c:strCache>
                <c:ptCount val="1"/>
                <c:pt idx="0">
                  <c:v>Atbalsts "Bioloģiskā lauksaimniecība"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'[Baiba - 1 nozare (002).xlsx]3.augļi'!$B$4:$B$11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'[Baiba - 1 nozare (002).xlsx]3.augļi'!$E$4:$E$11</c:f>
              <c:numCache>
                <c:formatCode>0</c:formatCode>
                <c:ptCount val="8"/>
                <c:pt idx="0">
                  <c:v>740.73</c:v>
                </c:pt>
                <c:pt idx="1">
                  <c:v>760.44</c:v>
                </c:pt>
                <c:pt idx="2">
                  <c:v>717.94</c:v>
                </c:pt>
                <c:pt idx="3">
                  <c:v>727.58</c:v>
                </c:pt>
                <c:pt idx="4" formatCode="#,##0">
                  <c:v>1215.2999999999997</c:v>
                </c:pt>
                <c:pt idx="5" formatCode="#,##0">
                  <c:v>1835.2000000000003</c:v>
                </c:pt>
                <c:pt idx="6" formatCode="#,##0">
                  <c:v>2321.8800000000006</c:v>
                </c:pt>
                <c:pt idx="7" formatCode="#,##0">
                  <c:v>2636.9400000000005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9-40A4-8297-5BE84737A67C}"/>
            </c:ext>
          </c:extLst>
        </c:ser>
        <c:ser>
          <c:idx val="1"/>
          <c:order val="1"/>
          <c:tx>
            <c:strRef>
              <c:f>'[Baiba - 1 nozare (002).xlsx]3.augļi'!$F$2</c:f>
              <c:strCache>
                <c:ptCount val="1"/>
                <c:pt idx="0">
                  <c:v>Atbalsts "Vidi saudzējošās metodes dārzkopībā"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'[Baiba - 1 nozare (002).xlsx]3.augļi'!$B$4:$B$11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'[Baiba - 1 nozare (002).xlsx]3.augļi'!$F$4:$F$11</c:f>
              <c:numCache>
                <c:formatCode>0</c:formatCode>
                <c:ptCount val="8"/>
                <c:pt idx="0">
                  <c:v>1481.16</c:v>
                </c:pt>
                <c:pt idx="1">
                  <c:v>1466.88</c:v>
                </c:pt>
                <c:pt idx="2">
                  <c:v>1396.64</c:v>
                </c:pt>
                <c:pt idx="3">
                  <c:v>1364.17</c:v>
                </c:pt>
                <c:pt idx="4" formatCode="#,##0">
                  <c:v>1583.0000000000005</c:v>
                </c:pt>
                <c:pt idx="5" formatCode="#,##0">
                  <c:v>1783.7100000000003</c:v>
                </c:pt>
                <c:pt idx="6" formatCode="#,##0">
                  <c:v>1983.6200000000008</c:v>
                </c:pt>
                <c:pt idx="7" formatCode="#,##0">
                  <c:v>2295.7700000000004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9-40A4-8297-5BE84737A67C}"/>
            </c:ext>
          </c:extLst>
        </c:ser>
        <c:ser>
          <c:idx val="3"/>
          <c:order val="2"/>
          <c:tx>
            <c:strRef>
              <c:f>'[Baiba - 1 nozare (002).xlsx]3.augļi'!$H$2</c:f>
              <c:strCache>
                <c:ptCount val="1"/>
                <c:pt idx="0">
                  <c:v>Saņem tikai VPM abalstu</c:v>
                </c:pt>
              </c:strCache>
            </c:strRef>
          </c:tx>
          <c:spPr>
            <a:solidFill>
              <a:srgbClr val="FFD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'[Baiba - 1 nozare (002).xlsx]3.augļi'!$B$4:$B$11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'[Baiba - 1 nozare (002).xlsx]3.augļi'!$H$4:$H$11</c:f>
              <c:numCache>
                <c:formatCode>#,##0</c:formatCode>
                <c:ptCount val="8"/>
                <c:pt idx="0">
                  <c:v>4634.7900000000009</c:v>
                </c:pt>
                <c:pt idx="1">
                  <c:v>4470.88</c:v>
                </c:pt>
                <c:pt idx="2">
                  <c:v>4427.2699999999995</c:v>
                </c:pt>
                <c:pt idx="3">
                  <c:v>4480.8100000000004</c:v>
                </c:pt>
                <c:pt idx="4">
                  <c:v>4100.3199999999943</c:v>
                </c:pt>
                <c:pt idx="5">
                  <c:v>3817.979999999995</c:v>
                </c:pt>
                <c:pt idx="6">
                  <c:v>3705.7499999999873</c:v>
                </c:pt>
                <c:pt idx="7">
                  <c:v>3900.4499999999898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B9-40A4-8297-5BE84737A67C}"/>
            </c:ext>
          </c:extLst>
        </c:ser>
        <c:ser>
          <c:idx val="2"/>
          <c:order val="3"/>
          <c:tx>
            <c:strRef>
              <c:f>'[Baiba - 1 nozare (002).xlsx]3.augļi'!$G$2</c:f>
              <c:strCache>
                <c:ptCount val="1"/>
                <c:pt idx="0">
                  <c:v>Pārējie (nepiesakās atbalstam)</c:v>
                </c:pt>
              </c:strCache>
            </c:strRef>
          </c:tx>
          <c:spPr>
            <a:solidFill>
              <a:srgbClr val="8DB6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'[Baiba - 1 nozare (002).xlsx]3.augļi'!$B$4:$B$11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'[Baiba - 1 nozare (002).xlsx]3.augļi'!$G$4:$G$10</c:f>
              <c:numCache>
                <c:formatCode>General</c:formatCode>
                <c:ptCount val="7"/>
                <c:pt idx="0" formatCode="#,##0">
                  <c:v>150.31999999999971</c:v>
                </c:pt>
                <c:pt idx="2" formatCode="#,##0">
                  <c:v>353.14999999999964</c:v>
                </c:pt>
                <c:pt idx="4" formatCode="#,##0">
                  <c:v>28.380000000006476</c:v>
                </c:pt>
                <c:pt idx="5" formatCode="#,##0">
                  <c:v>177.11000000000422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B9-40A4-8297-5BE84737A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4526312"/>
        <c:axId val="414526704"/>
      </c:barChart>
      <c:catAx>
        <c:axId val="41452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414526704"/>
        <c:crosses val="autoZero"/>
        <c:auto val="1"/>
        <c:lblAlgn val="ctr"/>
        <c:lblOffset val="100"/>
        <c:noMultiLvlLbl val="0"/>
      </c:catAx>
      <c:valAx>
        <c:axId val="41452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41452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05018610102905"/>
          <c:y val="0.20081420762700877"/>
          <c:w val="0.33539628327766802"/>
          <c:h val="0.50989515581875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386580978181907E-2"/>
          <c:y val="2.7326909683809703E-2"/>
          <c:w val="0.96840854340021099"/>
          <c:h val="0.8391208384253601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Bildes!$B$3</c:f>
              <c:strCache>
                <c:ptCount val="1"/>
                <c:pt idx="0">
                  <c:v>VPM</c:v>
                </c:pt>
              </c:strCache>
            </c:strRef>
          </c:tx>
          <c:spPr>
            <a:solidFill>
              <a:srgbClr val="5172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4F4F4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Bildes!$D$1:$N$1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Bildes!$O$3:$T$3</c:f>
              <c:numCache>
                <c:formatCode>0</c:formatCode>
                <c:ptCount val="6"/>
                <c:pt idx="0">
                  <c:v>55.34</c:v>
                </c:pt>
                <c:pt idx="1">
                  <c:v>62.46</c:v>
                </c:pt>
                <c:pt idx="2">
                  <c:v>69.84</c:v>
                </c:pt>
                <c:pt idx="3">
                  <c:v>76.8</c:v>
                </c:pt>
                <c:pt idx="4">
                  <c:v>85.801688153391083</c:v>
                </c:pt>
                <c:pt idx="5">
                  <c:v>93.289597891565933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6-4D77-B522-8F6AFB94C90B}"/>
            </c:ext>
          </c:extLst>
        </c:ser>
        <c:ser>
          <c:idx val="2"/>
          <c:order val="1"/>
          <c:tx>
            <c:strRef>
              <c:f>Bildes!$B$4</c:f>
              <c:strCache>
                <c:ptCount val="1"/>
                <c:pt idx="0">
                  <c:v>Zaļināšanas maksājums</c:v>
                </c:pt>
              </c:strCache>
            </c:strRef>
          </c:tx>
          <c:spPr>
            <a:solidFill>
              <a:srgbClr val="96CE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Bildes!$D$1:$N$1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Bildes!$O$4:$T$4</c:f>
              <c:numCache>
                <c:formatCode>0</c:formatCode>
                <c:ptCount val="6"/>
                <c:pt idx="0">
                  <c:v>32.72</c:v>
                </c:pt>
                <c:pt idx="1">
                  <c:v>36.56</c:v>
                </c:pt>
                <c:pt idx="2">
                  <c:v>40.43</c:v>
                </c:pt>
                <c:pt idx="3">
                  <c:v>44.38</c:v>
                </c:pt>
                <c:pt idx="4">
                  <c:v>50.435194697594966</c:v>
                </c:pt>
                <c:pt idx="5">
                  <c:v>54.503797680831489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6-4D77-B522-8F6AFB94C90B}"/>
            </c:ext>
          </c:extLst>
        </c:ser>
        <c:ser>
          <c:idx val="4"/>
          <c:order val="2"/>
          <c:tx>
            <c:strRef>
              <c:f>Bildes!$B$6</c:f>
              <c:strCache>
                <c:ptCount val="1"/>
              </c:strCache>
            </c:strRef>
          </c:tx>
          <c:spPr>
            <a:noFill/>
            <a:ln w="25400">
              <a:noFill/>
            </a:ln>
            <a:effectLst/>
          </c:spPr>
          <c:invertIfNegative val="0"/>
          <c:dLbls>
            <c:delete val="1"/>
          </c:dLbls>
          <c:cat>
            <c:numRef>
              <c:f>Bildes!$D$1:$N$1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Bildes!$O$6:$T$6</c:f>
              <c:numCache>
                <c:formatCode>0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6-4D77-B522-8F6AFB94C90B}"/>
            </c:ext>
          </c:extLst>
        </c:ser>
        <c:ser>
          <c:idx val="3"/>
          <c:order val="5"/>
          <c:tx>
            <c:strRef>
              <c:f>Bildes!$B$5</c:f>
              <c:strCache>
                <c:ptCount val="1"/>
                <c:pt idx="0">
                  <c:v>Gados jaunu lauksaimnieku atbalsts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395069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Bildes!$D$1:$N$1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Bildes!$O$5:$T$5</c:f>
              <c:numCache>
                <c:formatCode>0</c:formatCode>
                <c:ptCount val="6"/>
                <c:pt idx="0">
                  <c:v>42.2</c:v>
                </c:pt>
                <c:pt idx="1">
                  <c:v>42.2</c:v>
                </c:pt>
                <c:pt idx="2">
                  <c:v>42.2</c:v>
                </c:pt>
                <c:pt idx="3">
                  <c:v>44</c:v>
                </c:pt>
                <c:pt idx="4">
                  <c:v>44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76-4D77-B522-8F6AFB94C9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8"/>
        <c:overlap val="100"/>
        <c:axId val="634315904"/>
        <c:axId val="634312376"/>
      </c:barChart>
      <c:lineChart>
        <c:grouping val="standard"/>
        <c:varyColors val="0"/>
        <c:ser>
          <c:idx val="5"/>
          <c:order val="3"/>
          <c:tx>
            <c:strRef>
              <c:f>Bildes!$B$7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val>
            <c:numRef>
              <c:f>Bildes!$O$7:$T$7</c:f>
              <c:numCache>
                <c:formatCode>0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76-4D77-B522-8F6AFB94C90B}"/>
            </c:ext>
          </c:extLst>
        </c:ser>
        <c:ser>
          <c:idx val="6"/>
          <c:order val="4"/>
          <c:tx>
            <c:strRef>
              <c:f>Bildes!$B$8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val>
            <c:numRef>
              <c:f>Bildes!$O$8:$T$8</c:f>
              <c:numCache>
                <c:formatCode>0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76-4D77-B522-8F6AFB94C90B}"/>
            </c:ext>
          </c:extLst>
        </c:ser>
        <c:ser>
          <c:idx val="0"/>
          <c:order val="6"/>
          <c:tx>
            <c:strRef>
              <c:f>Bildes!$B$2</c:f>
              <c:strCache>
                <c:ptCount val="1"/>
                <c:pt idx="0">
                  <c:v>VPM+zaļināšanas maksājums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534036176218815E-2"/>
                  <c:y val="-2.97617750741865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76-4D77-B522-8F6AFB94C90B}"/>
                </c:ext>
              </c:extLst>
            </c:dLbl>
            <c:dLbl>
              <c:idx val="1"/>
              <c:layout>
                <c:manualLayout>
                  <c:x val="2.0083545475067108E-2"/>
                  <c:y val="-3.3233546415441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76-4D77-B522-8F6AFB94C90B}"/>
                </c:ext>
              </c:extLst>
            </c:dLbl>
            <c:dLbl>
              <c:idx val="2"/>
              <c:layout>
                <c:manualLayout>
                  <c:x val="1.3749242883101151E-2"/>
                  <c:y val="-2.9684647194418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553110679501698E-2"/>
                      <c:h val="7.3133498047110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B76-4D77-B522-8F6AFB94C90B}"/>
                </c:ext>
              </c:extLst>
            </c:dLbl>
            <c:dLbl>
              <c:idx val="3"/>
              <c:layout>
                <c:manualLayout>
                  <c:x val="2.0456795724831871E-2"/>
                  <c:y val="-2.5948956159118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76-4D77-B522-8F6AFB94C90B}"/>
                </c:ext>
              </c:extLst>
            </c:dLbl>
            <c:dLbl>
              <c:idx val="4"/>
              <c:layout>
                <c:manualLayout>
                  <c:x val="8.1858771343618943E-3"/>
                  <c:y val="-2.232104080515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22417141797106E-2"/>
                      <c:h val="5.8283403561826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B76-4D77-B522-8F6AFB94C90B}"/>
                </c:ext>
              </c:extLst>
            </c:dLbl>
            <c:dLbl>
              <c:idx val="5"/>
              <c:layout>
                <c:manualLayout>
                  <c:x val="1.3772859715271896E-2"/>
                  <c:y val="-2.2321476555884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76-4D77-B522-8F6AFB94C9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517296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Bildes!$O$1:$T$1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Bildes!$O$2:$T$2</c:f>
              <c:numCache>
                <c:formatCode>0</c:formatCode>
                <c:ptCount val="6"/>
                <c:pt idx="0">
                  <c:v>88.06</c:v>
                </c:pt>
                <c:pt idx="1">
                  <c:v>99.02000000000001</c:v>
                </c:pt>
                <c:pt idx="2">
                  <c:v>110.27000000000001</c:v>
                </c:pt>
                <c:pt idx="3">
                  <c:v>121.18</c:v>
                </c:pt>
                <c:pt idx="4">
                  <c:v>136.23688285098604</c:v>
                </c:pt>
                <c:pt idx="5">
                  <c:v>147.79339557239743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B76-4D77-B522-8F6AFB94C90B}"/>
            </c:ext>
          </c:extLst>
        </c:ser>
        <c:ser>
          <c:idx val="7"/>
          <c:order val="7"/>
          <c:tx>
            <c:strRef>
              <c:f>Bildes!$B$3</c:f>
              <c:strCache>
                <c:ptCount val="1"/>
                <c:pt idx="0">
                  <c:v>VPM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val>
            <c:numRef>
              <c:f>Bildes!#REF!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B76-4D77-B522-8F6AFB94C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315904"/>
        <c:axId val="634312376"/>
      </c:lineChart>
      <c:catAx>
        <c:axId val="63431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395069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634312376"/>
        <c:crosses val="autoZero"/>
        <c:auto val="1"/>
        <c:lblAlgn val="ctr"/>
        <c:lblOffset val="100"/>
        <c:noMultiLvlLbl val="0"/>
      </c:catAx>
      <c:valAx>
        <c:axId val="63431237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" b="0" i="0" u="none" strike="noStrike" kern="1200" baseline="0">
                <a:solidFill>
                  <a:srgbClr val="F4F4F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6343159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0000016617336915"/>
          <c:y val="0.92709384142502682"/>
          <c:w val="0.89999986055464232"/>
          <c:h val="7.2689427142254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517296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900">
          <a:solidFill>
            <a:srgbClr val="517296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065133647390541E-2"/>
          <c:y val="8.173692385596186E-2"/>
          <c:w val="0.88561741936212945"/>
          <c:h val="0.664895404763284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 DĀRZEŅI un AUGĻI&amp;OGAS_LV'!$S$5</c:f>
              <c:strCache>
                <c:ptCount val="1"/>
                <c:pt idx="0">
                  <c:v>VPM+ZAL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AUGĻI&amp;OGAS_LV'!$C$3:$Q$4</c:f>
              <c:multiLvlStrCache>
                <c:ptCount val="6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</c:lvl>
                <c:lvl/>
              </c:multiLvlStrCache>
            </c:multiLvlStrRef>
          </c:cat>
          <c:val>
            <c:numRef>
              <c:f>' DĀRZEŅI un AUGĻI&amp;OGAS_LV'!$T$5:$AH$5</c:f>
              <c:numCache>
                <c:formatCode>0</c:formatCode>
                <c:ptCount val="6"/>
                <c:pt idx="0">
                  <c:v>121.18</c:v>
                </c:pt>
                <c:pt idx="1">
                  <c:v>136</c:v>
                </c:pt>
                <c:pt idx="2">
                  <c:v>121.18</c:v>
                </c:pt>
                <c:pt idx="3">
                  <c:v>136</c:v>
                </c:pt>
                <c:pt idx="4">
                  <c:v>121.18</c:v>
                </c:pt>
                <c:pt idx="5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0-41D4-AB82-17BFC2B004F3}"/>
            </c:ext>
          </c:extLst>
        </c:ser>
        <c:ser>
          <c:idx val="1"/>
          <c:order val="1"/>
          <c:tx>
            <c:strRef>
              <c:f>' DĀRZEŅI un AUGĻI&amp;OGAS_LV'!$S$6</c:f>
              <c:strCache>
                <c:ptCount val="1"/>
                <c:pt idx="0">
                  <c:v>ADSI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25-50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A0-41D4-AB82-17BFC2B004F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25-50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A0-41D4-AB82-17BFC2B004F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25-50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A0-41D4-AB82-17BFC2B00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AUGĻI&amp;OGAS_LV'!$C$3:$Q$4</c:f>
              <c:multiLvlStrCache>
                <c:ptCount val="6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</c:lvl>
                <c:lvl/>
              </c:multiLvlStrCache>
            </c:multiLvlStrRef>
          </c:cat>
          <c:val>
            <c:numRef>
              <c:f>' DĀRZEŅI un AUGĻI&amp;OGAS_LV'!$T$6:$AG$6</c:f>
              <c:numCache>
                <c:formatCode>0</c:formatCode>
                <c:ptCount val="5"/>
                <c:pt idx="0">
                  <c:v>50</c:v>
                </c:pt>
                <c:pt idx="2">
                  <c:v>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0-41D4-AB82-17BFC2B004F3}"/>
            </c:ext>
          </c:extLst>
        </c:ser>
        <c:ser>
          <c:idx val="2"/>
          <c:order val="2"/>
          <c:tx>
            <c:strRef>
              <c:f>' DĀRZEŅI un AUGĻI&amp;OGAS_LV'!$S$7</c:f>
              <c:strCache>
                <c:ptCount val="1"/>
                <c:pt idx="0">
                  <c:v>BSA par augļiem</c:v>
                </c:pt>
              </c:strCache>
            </c:strRef>
          </c:tx>
          <c:spPr>
            <a:solidFill>
              <a:srgbClr val="AFABAB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AUGĻI&amp;OGAS_LV'!$C$3:$Q$4</c:f>
              <c:multiLvlStrCache>
                <c:ptCount val="6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</c:lvl>
                <c:lvl/>
              </c:multiLvlStrCache>
            </c:multiLvlStrRef>
          </c:cat>
          <c:val>
            <c:numRef>
              <c:f>' DĀRZEŅI un AUGĻI&amp;OGAS_LV'!$T$7:$AH$7</c:f>
              <c:numCache>
                <c:formatCode>0</c:formatCode>
                <c:ptCount val="6"/>
                <c:pt idx="0">
                  <c:v>135.51</c:v>
                </c:pt>
                <c:pt idx="1">
                  <c:v>154</c:v>
                </c:pt>
                <c:pt idx="2">
                  <c:v>135.51</c:v>
                </c:pt>
                <c:pt idx="3">
                  <c:v>154</c:v>
                </c:pt>
                <c:pt idx="4">
                  <c:v>135.51</c:v>
                </c:pt>
                <c:pt idx="5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A0-41D4-AB82-17BFC2B004F3}"/>
            </c:ext>
          </c:extLst>
        </c:ser>
        <c:ser>
          <c:idx val="3"/>
          <c:order val="3"/>
          <c:tx>
            <c:strRef>
              <c:f>' DĀRZEŅI un AUGĻI&amp;OGAS_LV'!$S$8</c:f>
              <c:strCache>
                <c:ptCount val="1"/>
                <c:pt idx="0">
                  <c:v>BLA</c:v>
                </c:pt>
              </c:strCache>
            </c:strRef>
          </c:tx>
          <c:spPr>
            <a:solidFill>
              <a:srgbClr val="6CA52D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AUGĻI&amp;OGAS_LV'!$C$3:$Q$4</c:f>
              <c:multiLvlStrCache>
                <c:ptCount val="6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</c:lvl>
                <c:lvl/>
              </c:multiLvlStrCache>
            </c:multiLvlStrRef>
          </c:cat>
          <c:val>
            <c:numRef>
              <c:f>' DĀRZEŅI un AUGĻI&amp;OGAS_LV'!$T$8:$AH$8</c:f>
              <c:numCache>
                <c:formatCode>General</c:formatCode>
                <c:ptCount val="6"/>
                <c:pt idx="4" formatCode="0">
                  <c:v>485</c:v>
                </c:pt>
                <c:pt idx="5" formatCode="0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A0-41D4-AB82-17BFC2B004F3}"/>
            </c:ext>
          </c:extLst>
        </c:ser>
        <c:ser>
          <c:idx val="4"/>
          <c:order val="4"/>
          <c:tx>
            <c:strRef>
              <c:f>' DĀRZEŅI un AUGĻI&amp;OGAS_LV'!$B$10</c:f>
              <c:strCache>
                <c:ptCount val="1"/>
                <c:pt idx="0">
                  <c:v>VSMD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AUGĻI&amp;OGAS_LV'!$C$3:$Q$4</c:f>
              <c:multiLvlStrCache>
                <c:ptCount val="6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</c:lvl>
                <c:lvl/>
              </c:multiLvlStrCache>
            </c:multiLvlStrRef>
          </c:cat>
          <c:val>
            <c:numRef>
              <c:f>' DĀRZEŅI un AUGĻI&amp;OGAS_LV'!$T$10:$AG$10</c:f>
              <c:numCache>
                <c:formatCode>General</c:formatCode>
                <c:ptCount val="5"/>
                <c:pt idx="2" formatCode="0">
                  <c:v>364</c:v>
                </c:pt>
                <c:pt idx="3" formatCode="0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A0-41D4-AB82-17BFC2B004F3}"/>
            </c:ext>
          </c:extLst>
        </c:ser>
        <c:ser>
          <c:idx val="6"/>
          <c:order val="6"/>
          <c:tx>
            <c:strRef>
              <c:f>' DĀRZEŅI un AUGĻI&amp;OGAS_LV'!$S$11</c:f>
              <c:strCache>
                <c:ptCount val="1"/>
                <c:pt idx="0">
                  <c:v>LV ārkārtas atbalsta maksājums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9966FF"/>
              </a:solidFill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13-42D6-B32D-FA312F59709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13-42D6-B32D-FA312F59709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13-42D6-B32D-FA312F5970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AUGĻI&amp;OGAS_LV'!$C$3:$Q$4</c:f>
              <c:multiLvlStrCache>
                <c:ptCount val="6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</c:lvl>
                <c:lvl/>
              </c:multiLvlStrCache>
            </c:multiLvlStrRef>
          </c:cat>
          <c:val>
            <c:numRef>
              <c:f>' DĀRZEŅI un AUGĻI&amp;OGAS_LV'!$T$11:$AH$11</c:f>
              <c:numCache>
                <c:formatCode>General</c:formatCode>
                <c:ptCount val="6"/>
                <c:pt idx="1">
                  <c:v>4.88</c:v>
                </c:pt>
                <c:pt idx="3" formatCode="0.00">
                  <c:v>4.88</c:v>
                </c:pt>
                <c:pt idx="5">
                  <c:v>4.88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A0-41D4-AB82-17BFC2B00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36140208"/>
        <c:axId val="236142952"/>
      </c:barChart>
      <c:lineChart>
        <c:grouping val="stacked"/>
        <c:varyColors val="0"/>
        <c:ser>
          <c:idx val="5"/>
          <c:order val="5"/>
          <c:tx>
            <c:strRef>
              <c:f>' DĀRZEŅI un AUGĻI&amp;OGAS_LV'!$B$12</c:f>
              <c:strCache>
                <c:ptCount val="1"/>
                <c:pt idx="0">
                  <c:v>KOPĀ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282-</a:t>
                    </a:r>
                    <a:fld id="{3EF7E9B3-AE71-42C2-983C-E63E23FCB0B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4A0-41D4-AB82-17BFC2B004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DBD0330-39AA-405D-8107-49CDD68F69E9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4A0-41D4-AB82-17BFC2B004F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646-</a:t>
                    </a:r>
                    <a:fld id="{E0E4B1E8-18A0-4C52-8FF5-5A0FAF4A93F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4A0-41D4-AB82-17BFC2B004F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D69067A-9A66-4DBB-A988-B031CBE9D46F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4A0-41D4-AB82-17BFC2B004F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767-</a:t>
                    </a:r>
                    <a:fld id="{BAF412EF-B57E-4FC7-8D7E-8D815826A1C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4A0-41D4-AB82-17BFC2B004F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A414918-50DD-4437-A2D2-A95B2BFA0094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E4A0-41D4-AB82-17BFC2B00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AUGĻI&amp;OGAS_LV'!$C$3:$P$4</c:f>
              <c:multiLvlStrCache>
                <c:ptCount val="5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</c:lvl>
                <c:lvl/>
              </c:multiLvlStrCache>
            </c:multiLvlStrRef>
          </c:cat>
          <c:val>
            <c:numRef>
              <c:f>' DĀRZEŅI un AUGĻI&amp;OGAS_LV'!$T$12:$AH$12</c:f>
              <c:numCache>
                <c:formatCode>0</c:formatCode>
                <c:ptCount val="6"/>
                <c:pt idx="0">
                  <c:v>306.69</c:v>
                </c:pt>
                <c:pt idx="1">
                  <c:v>290</c:v>
                </c:pt>
                <c:pt idx="2">
                  <c:v>670.69</c:v>
                </c:pt>
                <c:pt idx="3">
                  <c:v>654</c:v>
                </c:pt>
                <c:pt idx="4">
                  <c:v>791.69</c:v>
                </c:pt>
                <c:pt idx="5">
                  <c:v>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4A0-41D4-AB82-17BFC2B00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140208"/>
        <c:axId val="236142952"/>
      </c:lineChart>
      <c:catAx>
        <c:axId val="23614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236142952"/>
        <c:crosses val="autoZero"/>
        <c:auto val="1"/>
        <c:lblAlgn val="ctr"/>
        <c:lblOffset val="100"/>
        <c:noMultiLvlLbl val="0"/>
      </c:catAx>
      <c:valAx>
        <c:axId val="236142952"/>
        <c:scaling>
          <c:orientation val="minMax"/>
          <c:max val="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r>
                  <a:rPr lang="lv-LV"/>
                  <a:t>€/ha</a:t>
                </a:r>
              </a:p>
            </c:rich>
          </c:tx>
          <c:layout>
            <c:manualLayout>
              <c:xMode val="edge"/>
              <c:yMode val="edge"/>
              <c:x val="2.0865932930648212E-2"/>
              <c:y val="2.707131783818834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23614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3.5852306584851458E-3"/>
          <c:y val="0.89881734421341541"/>
          <c:w val="0.99349956334456557"/>
          <c:h val="9.6722454304884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065133647390541E-2"/>
          <c:y val="8.173692385596186E-2"/>
          <c:w val="0.91648161314260557"/>
          <c:h val="0.682443365904151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 DĀRZEŅI un AUGĻI&amp;OGAS_LV'!$B$5</c:f>
              <c:strCache>
                <c:ptCount val="1"/>
                <c:pt idx="0">
                  <c:v>VPM+ZAL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AUGĻI&amp;OGAS_LV'!$C$3:$Q$4</c:f>
              <c:multiLvlStrCache>
                <c:ptCount val="6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</c:lvl>
                <c:lvl/>
              </c:multiLvlStrCache>
            </c:multiLvlStrRef>
          </c:cat>
          <c:val>
            <c:numRef>
              <c:f>' DĀRZEŅI un AUGĻI&amp;OGAS_LV'!$C$5:$Q$5</c:f>
              <c:numCache>
                <c:formatCode>0</c:formatCode>
                <c:ptCount val="6"/>
                <c:pt idx="0">
                  <c:v>121.18</c:v>
                </c:pt>
                <c:pt idx="1">
                  <c:v>136</c:v>
                </c:pt>
                <c:pt idx="2">
                  <c:v>121.18</c:v>
                </c:pt>
                <c:pt idx="3">
                  <c:v>136</c:v>
                </c:pt>
                <c:pt idx="4">
                  <c:v>121.18</c:v>
                </c:pt>
                <c:pt idx="5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9-4413-B231-3F8B6F366B63}"/>
            </c:ext>
          </c:extLst>
        </c:ser>
        <c:ser>
          <c:idx val="1"/>
          <c:order val="1"/>
          <c:tx>
            <c:strRef>
              <c:f>' DĀRZEŅI un AUGĻI&amp;OGAS_LV'!$B$6</c:f>
              <c:strCache>
                <c:ptCount val="1"/>
                <c:pt idx="0">
                  <c:v>ADSI</c:v>
                </c:pt>
              </c:strCache>
            </c:strRef>
          </c:tx>
          <c:spPr>
            <a:solidFill>
              <a:srgbClr val="CC9900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25-50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C9-4413-B231-3F8B6F366B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25-50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C9-4413-B231-3F8B6F366B6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25-50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C9-4413-B231-3F8B6F366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AUGĻI&amp;OGAS_LV'!$C$3:$Q$4</c:f>
              <c:multiLvlStrCache>
                <c:ptCount val="6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</c:lvl>
                <c:lvl/>
              </c:multiLvlStrCache>
            </c:multiLvlStrRef>
          </c:cat>
          <c:val>
            <c:numRef>
              <c:f>' DĀRZEŅI un AUGĻI&amp;OGAS_LV'!$C$6:$P$6</c:f>
              <c:numCache>
                <c:formatCode>0</c:formatCode>
                <c:ptCount val="5"/>
                <c:pt idx="0">
                  <c:v>50</c:v>
                </c:pt>
                <c:pt idx="2">
                  <c:v>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C9-4413-B231-3F8B6F366B63}"/>
            </c:ext>
          </c:extLst>
        </c:ser>
        <c:ser>
          <c:idx val="2"/>
          <c:order val="2"/>
          <c:tx>
            <c:strRef>
              <c:f>' DĀRZEŅI un AUGĻI&amp;OGAS_LV'!$B$7</c:f>
              <c:strCache>
                <c:ptCount val="1"/>
                <c:pt idx="0">
                  <c:v>BSA par dārzeņiem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AUGĻI&amp;OGAS_LV'!$C$3:$Q$4</c:f>
              <c:multiLvlStrCache>
                <c:ptCount val="6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</c:lvl>
                <c:lvl/>
              </c:multiLvlStrCache>
            </c:multiLvlStrRef>
          </c:cat>
          <c:val>
            <c:numRef>
              <c:f>' DĀRZEŅI un AUGĻI&amp;OGAS_LV'!$C$7:$Q$7</c:f>
              <c:numCache>
                <c:formatCode>0</c:formatCode>
                <c:ptCount val="6"/>
                <c:pt idx="0">
                  <c:v>526.12</c:v>
                </c:pt>
                <c:pt idx="1">
                  <c:v>569</c:v>
                </c:pt>
                <c:pt idx="2">
                  <c:v>526.12</c:v>
                </c:pt>
                <c:pt idx="3">
                  <c:v>569</c:v>
                </c:pt>
                <c:pt idx="4">
                  <c:v>526.12</c:v>
                </c:pt>
                <c:pt idx="5">
                  <c:v>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C9-4413-B231-3F8B6F366B63}"/>
            </c:ext>
          </c:extLst>
        </c:ser>
        <c:ser>
          <c:idx val="3"/>
          <c:order val="3"/>
          <c:tx>
            <c:strRef>
              <c:f>' DĀRZEŅI un AUGĻI&amp;OGAS_LV'!$B$8</c:f>
              <c:strCache>
                <c:ptCount val="1"/>
                <c:pt idx="0">
                  <c:v>BLA</c:v>
                </c:pt>
              </c:strCache>
            </c:strRef>
          </c:tx>
          <c:spPr>
            <a:solidFill>
              <a:srgbClr val="6CA52D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AUGĻI&amp;OGAS_LV'!$C$3:$Q$4</c:f>
              <c:multiLvlStrCache>
                <c:ptCount val="6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</c:lvl>
                <c:lvl/>
              </c:multiLvlStrCache>
            </c:multiLvlStrRef>
          </c:cat>
          <c:val>
            <c:numRef>
              <c:f>' DĀRZEŅI un AUGĻI&amp;OGAS_LV'!$C$8:$Q$8</c:f>
              <c:numCache>
                <c:formatCode>General</c:formatCode>
                <c:ptCount val="6"/>
                <c:pt idx="4" formatCode="0">
                  <c:v>399</c:v>
                </c:pt>
                <c:pt idx="5" formatCode="0">
                  <c:v>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C9-4413-B231-3F8B6F366B63}"/>
            </c:ext>
          </c:extLst>
        </c:ser>
        <c:ser>
          <c:idx val="4"/>
          <c:order val="4"/>
          <c:tx>
            <c:strRef>
              <c:f>' DĀRZEŅI un AUGĻI&amp;OGAS_LV'!$B$10</c:f>
              <c:strCache>
                <c:ptCount val="1"/>
                <c:pt idx="0">
                  <c:v>VSMD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chemeClr val="accent4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AUGĻI&amp;OGAS_LV'!$C$3:$Q$4</c:f>
              <c:multiLvlStrCache>
                <c:ptCount val="6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</c:lvl>
                <c:lvl/>
              </c:multiLvlStrCache>
            </c:multiLvlStrRef>
          </c:cat>
          <c:val>
            <c:numRef>
              <c:f>' DĀRZEŅI un AUGĻI&amp;OGAS_LV'!$C$10:$P$10</c:f>
              <c:numCache>
                <c:formatCode>General</c:formatCode>
                <c:ptCount val="5"/>
                <c:pt idx="2" formatCode="0">
                  <c:v>74</c:v>
                </c:pt>
                <c:pt idx="3" formatCode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C9-4413-B231-3F8B6F366B63}"/>
            </c:ext>
          </c:extLst>
        </c:ser>
        <c:ser>
          <c:idx val="6"/>
          <c:order val="6"/>
          <c:tx>
            <c:strRef>
              <c:f>' DĀRZEŅI un AUGĻI&amp;OGAS_LV'!$B$11</c:f>
              <c:strCache>
                <c:ptCount val="1"/>
                <c:pt idx="0">
                  <c:v>LV ārkārtas atbalsta maksājums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9966FF"/>
              </a:solidFill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03-43AC-AF96-F7FB2B017A4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03-43AC-AF96-F7FB2B017A4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03-43AC-AF96-F7FB2B017A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 DĀRZEŅI un AUGĻI&amp;OGAS_LV'!$C$3:$Q$4</c:f>
              <c:multiLvlStrCache>
                <c:ptCount val="6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</c:lvl>
                <c:lvl/>
              </c:multiLvlStrCache>
            </c:multiLvlStrRef>
          </c:cat>
          <c:val>
            <c:numRef>
              <c:f>' DĀRZEŅI un AUGĻI&amp;OGAS_LV'!$C$11:$Q$11</c:f>
              <c:numCache>
                <c:formatCode>General</c:formatCode>
                <c:ptCount val="6"/>
                <c:pt idx="1">
                  <c:v>4.88</c:v>
                </c:pt>
                <c:pt idx="3" formatCode="0.00">
                  <c:v>4.88</c:v>
                </c:pt>
                <c:pt idx="5">
                  <c:v>4.88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C9-4413-B231-3F8B6F366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36141776"/>
        <c:axId val="236138248"/>
      </c:barChart>
      <c:lineChart>
        <c:grouping val="stacked"/>
        <c:varyColors val="0"/>
        <c:ser>
          <c:idx val="5"/>
          <c:order val="5"/>
          <c:tx>
            <c:strRef>
              <c:f>' DĀRZEŅI un AUGĻI&amp;OGAS_LV'!$B$12</c:f>
              <c:strCache>
                <c:ptCount val="1"/>
                <c:pt idx="0">
                  <c:v>KOPĀ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663-688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C9-4413-B231-3F8B6F366B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CB2B63-4A27-40B9-8793-1436C4A0EED0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FC9-4413-B231-3F8B6F366B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737-</a:t>
                    </a:r>
                    <a:fld id="{88E9B595-1732-4026-A11E-96177A1F80D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FC9-4413-B231-3F8B6F366B6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7C3B800-F310-4AE9-BE9D-B48AB59BA8BE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FC9-4413-B231-3F8B6F366B6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1062-</a:t>
                    </a:r>
                    <a:fld id="{E2A7ABEE-A9A2-46B6-B1FD-2AFD6BFB58B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FC9-4413-B231-3F8B6F366B6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2BC88C1-9619-4721-857E-D1191583331A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FC9-4413-B231-3F8B6F366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 DĀRZEŅI un AUGĻI&amp;OGAS_LV'!$C$3:$P$4</c:f>
              <c:multiLvlStrCache>
                <c:ptCount val="5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</c:lvl>
                <c:lvl/>
              </c:multiLvlStrCache>
            </c:multiLvlStrRef>
          </c:cat>
          <c:val>
            <c:numRef>
              <c:f>' DĀRZEŅI un AUGĻI&amp;OGAS_LV'!$C$12:$Q$12</c:f>
              <c:numCache>
                <c:formatCode>0</c:formatCode>
                <c:ptCount val="6"/>
                <c:pt idx="0">
                  <c:v>697.3</c:v>
                </c:pt>
                <c:pt idx="1">
                  <c:v>709.88</c:v>
                </c:pt>
                <c:pt idx="2">
                  <c:v>771.3</c:v>
                </c:pt>
                <c:pt idx="3">
                  <c:v>783.88</c:v>
                </c:pt>
                <c:pt idx="4">
                  <c:v>1096.3</c:v>
                </c:pt>
                <c:pt idx="5">
                  <c:v>1108.8800000000001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FC9-4413-B231-3F8B6F366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141776"/>
        <c:axId val="236138248"/>
      </c:lineChart>
      <c:catAx>
        <c:axId val="23614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236138248"/>
        <c:crosses val="autoZero"/>
        <c:auto val="1"/>
        <c:lblAlgn val="ctr"/>
        <c:lblOffset val="100"/>
        <c:noMultiLvlLbl val="0"/>
      </c:catAx>
      <c:valAx>
        <c:axId val="236138248"/>
        <c:scaling>
          <c:orientation val="minMax"/>
          <c:max val="1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r>
                  <a:rPr lang="lv-LV"/>
                  <a:t>€/ha</a:t>
                </a:r>
              </a:p>
            </c:rich>
          </c:tx>
          <c:layout>
            <c:manualLayout>
              <c:xMode val="edge"/>
              <c:yMode val="edge"/>
              <c:x val="2.0865896171636998E-2"/>
              <c:y val="2.707167039314184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23614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0"/>
          <c:y val="0.88900273083511983"/>
          <c:w val="0.96299881367274065"/>
          <c:h val="0.106636299670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7141C-0089-43EF-B2E2-F2BF45126F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A6BB8456-EDBD-4866-914E-0102C217B242}">
      <dgm:prSet phldrT="[Text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lv-LV" sz="1600" b="1" kern="12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</a:t>
          </a:r>
          <a:r>
            <a:rPr lang="lv-LV" sz="2000" b="0" kern="12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Datums, līdz kuram jāiesniedz pieteikums lauku bloku precizēšanai</a:t>
          </a:r>
          <a:endParaRPr lang="lv-LV" sz="2000" b="0" kern="1200" dirty="0">
            <a:solidFill>
              <a:schemeClr val="tx1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A458FEF1-A5B3-4E6D-BBE2-7045D360D551}" type="parTrans" cxnId="{2A2DFB1E-B2C7-4FFD-B815-F1EE17779645}">
      <dgm:prSet/>
      <dgm:spPr/>
      <dgm:t>
        <a:bodyPr/>
        <a:lstStyle/>
        <a:p>
          <a:endParaRPr lang="lv-LV"/>
        </a:p>
      </dgm:t>
    </dgm:pt>
    <dgm:pt modelId="{F44307B0-F082-479A-9A47-F2B319482CB8}" type="sibTrans" cxnId="{2A2DFB1E-B2C7-4FFD-B815-F1EE17779645}">
      <dgm:prSet/>
      <dgm:spPr/>
      <dgm:t>
        <a:bodyPr/>
        <a:lstStyle/>
        <a:p>
          <a:endParaRPr lang="lv-LV"/>
        </a:p>
      </dgm:t>
    </dgm:pt>
    <dgm:pt modelId="{9AD874C5-3625-4FCA-BF38-64F5366DD187}">
      <dgm:prSet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lv-LV" sz="2000" b="0" kern="12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Sākas pieteikšanās 2019.gada platību maksājumiem</a:t>
          </a:r>
          <a:endParaRPr lang="lv-LV" sz="2000" b="0" kern="1200" dirty="0">
            <a:solidFill>
              <a:schemeClr val="tx1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A1891B04-E717-4EC0-9AE1-D0A32404FFB9}" type="parTrans" cxnId="{FF414F09-1ACB-46A5-8CBD-044326049E71}">
      <dgm:prSet/>
      <dgm:spPr/>
      <dgm:t>
        <a:bodyPr/>
        <a:lstStyle/>
        <a:p>
          <a:endParaRPr lang="lv-LV"/>
        </a:p>
      </dgm:t>
    </dgm:pt>
    <dgm:pt modelId="{C24946E2-EF79-45EB-A36E-5EDBFAA402AE}" type="sibTrans" cxnId="{FF414F09-1ACB-46A5-8CBD-044326049E71}">
      <dgm:prSet/>
      <dgm:spPr/>
      <dgm:t>
        <a:bodyPr/>
        <a:lstStyle/>
        <a:p>
          <a:endParaRPr lang="lv-LV"/>
        </a:p>
      </dgm:t>
    </dgm:pt>
    <dgm:pt modelId="{A05A5BBF-3442-4A21-870E-9FF72813607E}">
      <dgm:prSet phldrT="[Text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 rtl="0"/>
          <a:r>
            <a:rPr lang="lv-LV" sz="2000" b="0" dirty="0" smtClean="0">
              <a:solidFill>
                <a:srgbClr val="C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Pēdējā diena, kad var pieteikties platību maksājumiem </a:t>
          </a:r>
          <a:r>
            <a:rPr lang="lv-LV" sz="2000" b="1" u="sng" dirty="0" smtClean="0">
              <a:solidFill>
                <a:srgbClr val="C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ar</a:t>
          </a:r>
          <a:r>
            <a:rPr lang="lv-LV" sz="2000" b="0" dirty="0" smtClean="0">
              <a:solidFill>
                <a:srgbClr val="C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atbalsta apjoma samazinājumu</a:t>
          </a:r>
          <a:endParaRPr lang="lv-LV" sz="2000" b="0" dirty="0"/>
        </a:p>
      </dgm:t>
    </dgm:pt>
    <dgm:pt modelId="{A90CCD01-CD3B-4407-8393-815DFE396440}" type="parTrans" cxnId="{7FF6808C-2E6E-49D2-AD7C-CE4AF9EE3AB8}">
      <dgm:prSet/>
      <dgm:spPr/>
      <dgm:t>
        <a:bodyPr/>
        <a:lstStyle/>
        <a:p>
          <a:endParaRPr lang="lv-LV"/>
        </a:p>
      </dgm:t>
    </dgm:pt>
    <dgm:pt modelId="{E7832CD8-C639-4495-831B-05264852CC4F}" type="sibTrans" cxnId="{7FF6808C-2E6E-49D2-AD7C-CE4AF9EE3AB8}">
      <dgm:prSet/>
      <dgm:spPr/>
      <dgm:t>
        <a:bodyPr/>
        <a:lstStyle/>
        <a:p>
          <a:endParaRPr lang="lv-LV"/>
        </a:p>
      </dgm:t>
    </dgm:pt>
    <dgm:pt modelId="{46CD1D6A-3547-4E44-A3A1-0133A4597B4E}">
      <dgm:prSet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lv-LV" sz="1500" b="1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      </a:t>
          </a:r>
          <a:r>
            <a:rPr lang="lv-LV" sz="2000" b="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Pēdējā diena, kad var iesniegt labojumus attiecībā uz lauku       	platību pārklājumiem bez sankcijām</a:t>
          </a:r>
          <a:endParaRPr lang="lv-LV" sz="2000" b="0" dirty="0"/>
        </a:p>
      </dgm:t>
    </dgm:pt>
    <dgm:pt modelId="{5CB719AD-8D4E-40F2-9CDF-20700A4672A3}" type="parTrans" cxnId="{5984D753-D476-4D33-8C59-A3255BF42CF6}">
      <dgm:prSet/>
      <dgm:spPr/>
      <dgm:t>
        <a:bodyPr/>
        <a:lstStyle/>
        <a:p>
          <a:endParaRPr lang="lv-LV"/>
        </a:p>
      </dgm:t>
    </dgm:pt>
    <dgm:pt modelId="{F5EB20E4-623D-4071-9B9E-B54C092E708A}" type="sibTrans" cxnId="{5984D753-D476-4D33-8C59-A3255BF42CF6}">
      <dgm:prSet/>
      <dgm:spPr/>
      <dgm:t>
        <a:bodyPr/>
        <a:lstStyle/>
        <a:p>
          <a:endParaRPr lang="lv-LV"/>
        </a:p>
      </dgm:t>
    </dgm:pt>
    <dgm:pt modelId="{801DC0F3-0820-4418-928D-5CB347459273}">
      <dgm:prSet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lv-LV" sz="2000" b="0" dirty="0" smtClean="0">
              <a:solidFill>
                <a:srgbClr val="C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Pēdējā diena, kad var pieteikties platību maksājumiem </a:t>
          </a:r>
          <a:r>
            <a:rPr lang="lv-LV" sz="2000" b="1" u="sng" dirty="0" smtClean="0">
              <a:solidFill>
                <a:srgbClr val="C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bez</a:t>
          </a:r>
          <a:r>
            <a:rPr lang="lv-LV" sz="2000" b="0" dirty="0" smtClean="0">
              <a:solidFill>
                <a:srgbClr val="C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atbalsta apjoma samazinājuma </a:t>
          </a:r>
          <a:endParaRPr lang="lv-LV" sz="2000" b="0" dirty="0"/>
        </a:p>
      </dgm:t>
    </dgm:pt>
    <dgm:pt modelId="{D8DFF9A5-1397-4E6C-9664-F85189344E1A}" type="parTrans" cxnId="{92E88E18-DB4B-45A3-97D8-BCD4957FB457}">
      <dgm:prSet/>
      <dgm:spPr/>
      <dgm:t>
        <a:bodyPr/>
        <a:lstStyle/>
        <a:p>
          <a:endParaRPr lang="lv-LV"/>
        </a:p>
      </dgm:t>
    </dgm:pt>
    <dgm:pt modelId="{7394EAA7-29C5-41A2-9E42-72A9B3EDA385}" type="sibTrans" cxnId="{92E88E18-DB4B-45A3-97D8-BCD4957FB457}">
      <dgm:prSet/>
      <dgm:spPr/>
      <dgm:t>
        <a:bodyPr/>
        <a:lstStyle/>
        <a:p>
          <a:endParaRPr lang="lv-LV"/>
        </a:p>
      </dgm:t>
    </dgm:pt>
    <dgm:pt modelId="{908612F5-D770-485C-A931-E6150448FA82}" type="pres">
      <dgm:prSet presAssocID="{BA37141C-0089-43EF-B2E2-F2BF45126F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v-LV"/>
        </a:p>
      </dgm:t>
    </dgm:pt>
    <dgm:pt modelId="{814D233E-2E2C-4DC6-BECA-8C6E8220BFA3}" type="pres">
      <dgm:prSet presAssocID="{BA37141C-0089-43EF-B2E2-F2BF45126F00}" presName="Name1" presStyleCnt="0"/>
      <dgm:spPr/>
    </dgm:pt>
    <dgm:pt modelId="{15F1A4B5-C945-4B66-B340-68A33900EA0B}" type="pres">
      <dgm:prSet presAssocID="{BA37141C-0089-43EF-B2E2-F2BF45126F00}" presName="cycle" presStyleCnt="0"/>
      <dgm:spPr/>
    </dgm:pt>
    <dgm:pt modelId="{D4769B0B-59F1-4EA7-B7C3-203836085F82}" type="pres">
      <dgm:prSet presAssocID="{BA37141C-0089-43EF-B2E2-F2BF45126F00}" presName="srcNode" presStyleLbl="node1" presStyleIdx="0" presStyleCnt="5"/>
      <dgm:spPr/>
    </dgm:pt>
    <dgm:pt modelId="{6810A4A9-C632-4BDE-BEE9-9809B2F2E744}" type="pres">
      <dgm:prSet presAssocID="{BA37141C-0089-43EF-B2E2-F2BF45126F00}" presName="conn" presStyleLbl="parChTrans1D2" presStyleIdx="0" presStyleCnt="1"/>
      <dgm:spPr/>
      <dgm:t>
        <a:bodyPr/>
        <a:lstStyle/>
        <a:p>
          <a:endParaRPr lang="lv-LV"/>
        </a:p>
      </dgm:t>
    </dgm:pt>
    <dgm:pt modelId="{D65A4C82-FF6C-42AA-BAB6-86FB7C0D3073}" type="pres">
      <dgm:prSet presAssocID="{BA37141C-0089-43EF-B2E2-F2BF45126F00}" presName="extraNode" presStyleLbl="node1" presStyleIdx="0" presStyleCnt="5"/>
      <dgm:spPr/>
    </dgm:pt>
    <dgm:pt modelId="{B7F901A5-75AC-4883-B8BA-8BA631472E7C}" type="pres">
      <dgm:prSet presAssocID="{BA37141C-0089-43EF-B2E2-F2BF45126F00}" presName="dstNode" presStyleLbl="node1" presStyleIdx="0" presStyleCnt="5"/>
      <dgm:spPr/>
    </dgm:pt>
    <dgm:pt modelId="{F61C8556-917F-4712-9CBB-345442A94C2C}" type="pres">
      <dgm:prSet presAssocID="{A6BB8456-EDBD-4866-914E-0102C217B242}" presName="text_1" presStyleLbl="node1" presStyleIdx="0" presStyleCnt="5" custLinFactNeighborX="-1132" custLinFactNeighborY="-495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0A4D14A-212D-4777-8664-044218DF1875}" type="pres">
      <dgm:prSet presAssocID="{A6BB8456-EDBD-4866-914E-0102C217B242}" presName="accent_1" presStyleCnt="0"/>
      <dgm:spPr/>
    </dgm:pt>
    <dgm:pt modelId="{2DE51740-58A8-4D54-9C60-50356CF0D45A}" type="pres">
      <dgm:prSet presAssocID="{A6BB8456-EDBD-4866-914E-0102C217B242}" presName="accentRepeatNode" presStyleLbl="solidFgAcc1" presStyleIdx="0" presStyleCnt="5" custScaleX="135507" custScaleY="74084" custLinFactNeighborX="-16864" custLinFactNeighborY="-4677"/>
      <dgm:spPr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</dgm:pt>
    <dgm:pt modelId="{588009A2-098C-409A-A977-A1B5E99E4BFF}" type="pres">
      <dgm:prSet presAssocID="{9AD874C5-3625-4FCA-BF38-64F5366DD18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66000ED-47E6-4AAA-B642-663E6E3BFE87}" type="pres">
      <dgm:prSet presAssocID="{9AD874C5-3625-4FCA-BF38-64F5366DD187}" presName="accent_2" presStyleCnt="0"/>
      <dgm:spPr/>
    </dgm:pt>
    <dgm:pt modelId="{4127DCC3-B059-425B-B4CB-CC9F0C537399}" type="pres">
      <dgm:prSet presAssocID="{9AD874C5-3625-4FCA-BF38-64F5366DD187}" presName="accentRepeatNode" presStyleLbl="solidFgAcc1" presStyleIdx="1" presStyleCnt="5" custScaleX="162369" custScaleY="73586" custLinFactNeighborX="-19861" custLinFactNeighborY="1434"/>
      <dgm:spPr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</dgm:pt>
    <dgm:pt modelId="{CD172BDE-BF38-4C56-86FA-7E9ABA5DA65B}" type="pres">
      <dgm:prSet presAssocID="{801DC0F3-0820-4418-928D-5CB34745927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FB24068-7C9B-4E6F-9FE7-B839B113668C}" type="pres">
      <dgm:prSet presAssocID="{801DC0F3-0820-4418-928D-5CB347459273}" presName="accent_3" presStyleCnt="0"/>
      <dgm:spPr/>
    </dgm:pt>
    <dgm:pt modelId="{D538ACA1-C5E5-46B9-AE02-3086AFD445EB}" type="pres">
      <dgm:prSet presAssocID="{801DC0F3-0820-4418-928D-5CB347459273}" presName="accentRepeatNode" presStyleLbl="solidFgAcc1" presStyleIdx="2" presStyleCnt="5" custScaleX="177199" custScaleY="79862" custLinFactNeighborX="-34691" custLinFactNeighborY="484"/>
      <dgm:spPr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</dgm:pt>
    <dgm:pt modelId="{D8F319E0-F012-4ACF-941C-987082121704}" type="pres">
      <dgm:prSet presAssocID="{A05A5BBF-3442-4A21-870E-9FF72813607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526F2F1-80F3-4BAF-8E97-B58808E6EE0E}" type="pres">
      <dgm:prSet presAssocID="{A05A5BBF-3442-4A21-870E-9FF72813607E}" presName="accent_4" presStyleCnt="0"/>
      <dgm:spPr/>
    </dgm:pt>
    <dgm:pt modelId="{71958D28-434F-4952-8D0A-FEE0B2020C4A}" type="pres">
      <dgm:prSet presAssocID="{A05A5BBF-3442-4A21-870E-9FF72813607E}" presName="accentRepeatNode" presStyleLbl="solidFgAcc1" presStyleIdx="3" presStyleCnt="5" custScaleX="169788" custScaleY="79210" custLinFactNeighborX="-42232" custLinFactNeighborY="910"/>
      <dgm:spPr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</dgm:pt>
    <dgm:pt modelId="{30A0DE4A-735A-4C0A-AC9B-6A3296609190}" type="pres">
      <dgm:prSet presAssocID="{46CD1D6A-3547-4E44-A3A1-0133A4597B4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6A9062C-4108-4246-80E4-AFD4D615734F}" type="pres">
      <dgm:prSet presAssocID="{46CD1D6A-3547-4E44-A3A1-0133A4597B4E}" presName="accent_5" presStyleCnt="0"/>
      <dgm:spPr/>
    </dgm:pt>
    <dgm:pt modelId="{A0569CBE-09E2-4139-A723-7A5566138BD7}" type="pres">
      <dgm:prSet presAssocID="{46CD1D6A-3547-4E44-A3A1-0133A4597B4E}" presName="accentRepeatNode" presStyleLbl="solidFgAcc1" presStyleIdx="4" presStyleCnt="5" custScaleX="165333" custScaleY="83173" custLinFactNeighborX="315" custLinFactNeighborY="4567"/>
      <dgm:spPr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</dgm:pt>
  </dgm:ptLst>
  <dgm:cxnLst>
    <dgm:cxn modelId="{FF414F09-1ACB-46A5-8CBD-044326049E71}" srcId="{BA37141C-0089-43EF-B2E2-F2BF45126F00}" destId="{9AD874C5-3625-4FCA-BF38-64F5366DD187}" srcOrd="1" destOrd="0" parTransId="{A1891B04-E717-4EC0-9AE1-D0A32404FFB9}" sibTransId="{C24946E2-EF79-45EB-A36E-5EDBFAA402AE}"/>
    <dgm:cxn modelId="{4AA5811D-D6CD-41E5-AE50-E9CB07499556}" type="presOf" srcId="{F44307B0-F082-479A-9A47-F2B319482CB8}" destId="{6810A4A9-C632-4BDE-BEE9-9809B2F2E744}" srcOrd="0" destOrd="0" presId="urn:microsoft.com/office/officeart/2008/layout/VerticalCurvedList"/>
    <dgm:cxn modelId="{E0DBC0C3-A25C-46B7-B72D-9DD3B1ECF0CF}" type="presOf" srcId="{A6BB8456-EDBD-4866-914E-0102C217B242}" destId="{F61C8556-917F-4712-9CBB-345442A94C2C}" srcOrd="0" destOrd="0" presId="urn:microsoft.com/office/officeart/2008/layout/VerticalCurvedList"/>
    <dgm:cxn modelId="{92E88E18-DB4B-45A3-97D8-BCD4957FB457}" srcId="{BA37141C-0089-43EF-B2E2-F2BF45126F00}" destId="{801DC0F3-0820-4418-928D-5CB347459273}" srcOrd="2" destOrd="0" parTransId="{D8DFF9A5-1397-4E6C-9664-F85189344E1A}" sibTransId="{7394EAA7-29C5-41A2-9E42-72A9B3EDA385}"/>
    <dgm:cxn modelId="{2A2DFB1E-B2C7-4FFD-B815-F1EE17779645}" srcId="{BA37141C-0089-43EF-B2E2-F2BF45126F00}" destId="{A6BB8456-EDBD-4866-914E-0102C217B242}" srcOrd="0" destOrd="0" parTransId="{A458FEF1-A5B3-4E6D-BBE2-7045D360D551}" sibTransId="{F44307B0-F082-479A-9A47-F2B319482CB8}"/>
    <dgm:cxn modelId="{DD0DDC19-FC9B-4F10-92D6-2911D325E7B8}" type="presOf" srcId="{801DC0F3-0820-4418-928D-5CB347459273}" destId="{CD172BDE-BF38-4C56-86FA-7E9ABA5DA65B}" srcOrd="0" destOrd="0" presId="urn:microsoft.com/office/officeart/2008/layout/VerticalCurvedList"/>
    <dgm:cxn modelId="{905E920D-2BDF-47C6-BC32-FB38032C6C14}" type="presOf" srcId="{BA37141C-0089-43EF-B2E2-F2BF45126F00}" destId="{908612F5-D770-485C-A931-E6150448FA82}" srcOrd="0" destOrd="0" presId="urn:microsoft.com/office/officeart/2008/layout/VerticalCurvedList"/>
    <dgm:cxn modelId="{7FF6808C-2E6E-49D2-AD7C-CE4AF9EE3AB8}" srcId="{BA37141C-0089-43EF-B2E2-F2BF45126F00}" destId="{A05A5BBF-3442-4A21-870E-9FF72813607E}" srcOrd="3" destOrd="0" parTransId="{A90CCD01-CD3B-4407-8393-815DFE396440}" sibTransId="{E7832CD8-C639-4495-831B-05264852CC4F}"/>
    <dgm:cxn modelId="{555CD67A-7E43-41DA-A9F4-05892073A813}" type="presOf" srcId="{46CD1D6A-3547-4E44-A3A1-0133A4597B4E}" destId="{30A0DE4A-735A-4C0A-AC9B-6A3296609190}" srcOrd="0" destOrd="0" presId="urn:microsoft.com/office/officeart/2008/layout/VerticalCurvedList"/>
    <dgm:cxn modelId="{5984D753-D476-4D33-8C59-A3255BF42CF6}" srcId="{BA37141C-0089-43EF-B2E2-F2BF45126F00}" destId="{46CD1D6A-3547-4E44-A3A1-0133A4597B4E}" srcOrd="4" destOrd="0" parTransId="{5CB719AD-8D4E-40F2-9CDF-20700A4672A3}" sibTransId="{F5EB20E4-623D-4071-9B9E-B54C092E708A}"/>
    <dgm:cxn modelId="{E9B2928E-CB9F-4180-B12D-782CE1916903}" type="presOf" srcId="{9AD874C5-3625-4FCA-BF38-64F5366DD187}" destId="{588009A2-098C-409A-A977-A1B5E99E4BFF}" srcOrd="0" destOrd="0" presId="urn:microsoft.com/office/officeart/2008/layout/VerticalCurvedList"/>
    <dgm:cxn modelId="{1471DEB8-8D74-425F-AA2C-16931D50437D}" type="presOf" srcId="{A05A5BBF-3442-4A21-870E-9FF72813607E}" destId="{D8F319E0-F012-4ACF-941C-987082121704}" srcOrd="0" destOrd="0" presId="urn:microsoft.com/office/officeart/2008/layout/VerticalCurvedList"/>
    <dgm:cxn modelId="{7AA18B32-DF32-46B7-869A-5C5AF2F9FF48}" type="presParOf" srcId="{908612F5-D770-485C-A931-E6150448FA82}" destId="{814D233E-2E2C-4DC6-BECA-8C6E8220BFA3}" srcOrd="0" destOrd="0" presId="urn:microsoft.com/office/officeart/2008/layout/VerticalCurvedList"/>
    <dgm:cxn modelId="{CEB2270F-2B0A-4467-A699-74020BFB7F00}" type="presParOf" srcId="{814D233E-2E2C-4DC6-BECA-8C6E8220BFA3}" destId="{15F1A4B5-C945-4B66-B340-68A33900EA0B}" srcOrd="0" destOrd="0" presId="urn:microsoft.com/office/officeart/2008/layout/VerticalCurvedList"/>
    <dgm:cxn modelId="{47818F36-7504-4614-AEDF-74DA5384E9A9}" type="presParOf" srcId="{15F1A4B5-C945-4B66-B340-68A33900EA0B}" destId="{D4769B0B-59F1-4EA7-B7C3-203836085F82}" srcOrd="0" destOrd="0" presId="urn:microsoft.com/office/officeart/2008/layout/VerticalCurvedList"/>
    <dgm:cxn modelId="{F6A6F22B-2FF9-4516-8E6E-8954F1240B58}" type="presParOf" srcId="{15F1A4B5-C945-4B66-B340-68A33900EA0B}" destId="{6810A4A9-C632-4BDE-BEE9-9809B2F2E744}" srcOrd="1" destOrd="0" presId="urn:microsoft.com/office/officeart/2008/layout/VerticalCurvedList"/>
    <dgm:cxn modelId="{BD4C511F-D143-4DF2-9067-A118B2017423}" type="presParOf" srcId="{15F1A4B5-C945-4B66-B340-68A33900EA0B}" destId="{D65A4C82-FF6C-42AA-BAB6-86FB7C0D3073}" srcOrd="2" destOrd="0" presId="urn:microsoft.com/office/officeart/2008/layout/VerticalCurvedList"/>
    <dgm:cxn modelId="{477383F4-9C75-4B88-9F91-ED18AF36B706}" type="presParOf" srcId="{15F1A4B5-C945-4B66-B340-68A33900EA0B}" destId="{B7F901A5-75AC-4883-B8BA-8BA631472E7C}" srcOrd="3" destOrd="0" presId="urn:microsoft.com/office/officeart/2008/layout/VerticalCurvedList"/>
    <dgm:cxn modelId="{71D35F33-386B-45B4-8AFC-9D3FD836C399}" type="presParOf" srcId="{814D233E-2E2C-4DC6-BECA-8C6E8220BFA3}" destId="{F61C8556-917F-4712-9CBB-345442A94C2C}" srcOrd="1" destOrd="0" presId="urn:microsoft.com/office/officeart/2008/layout/VerticalCurvedList"/>
    <dgm:cxn modelId="{21A1C612-E5B1-4DA0-A9C8-BC98F64462D3}" type="presParOf" srcId="{814D233E-2E2C-4DC6-BECA-8C6E8220BFA3}" destId="{90A4D14A-212D-4777-8664-044218DF1875}" srcOrd="2" destOrd="0" presId="urn:microsoft.com/office/officeart/2008/layout/VerticalCurvedList"/>
    <dgm:cxn modelId="{5E91D89A-7BF3-4B80-B81A-9C3B75325DD3}" type="presParOf" srcId="{90A4D14A-212D-4777-8664-044218DF1875}" destId="{2DE51740-58A8-4D54-9C60-50356CF0D45A}" srcOrd="0" destOrd="0" presId="urn:microsoft.com/office/officeart/2008/layout/VerticalCurvedList"/>
    <dgm:cxn modelId="{464B7840-67A7-477B-8603-AEAD5534B348}" type="presParOf" srcId="{814D233E-2E2C-4DC6-BECA-8C6E8220BFA3}" destId="{588009A2-098C-409A-A977-A1B5E99E4BFF}" srcOrd="3" destOrd="0" presId="urn:microsoft.com/office/officeart/2008/layout/VerticalCurvedList"/>
    <dgm:cxn modelId="{C7863F98-B5BC-43C2-8388-6C3747C2755B}" type="presParOf" srcId="{814D233E-2E2C-4DC6-BECA-8C6E8220BFA3}" destId="{B66000ED-47E6-4AAA-B642-663E6E3BFE87}" srcOrd="4" destOrd="0" presId="urn:microsoft.com/office/officeart/2008/layout/VerticalCurvedList"/>
    <dgm:cxn modelId="{3592CC3B-A756-4884-91B0-169405DA1E56}" type="presParOf" srcId="{B66000ED-47E6-4AAA-B642-663E6E3BFE87}" destId="{4127DCC3-B059-425B-B4CB-CC9F0C537399}" srcOrd="0" destOrd="0" presId="urn:microsoft.com/office/officeart/2008/layout/VerticalCurvedList"/>
    <dgm:cxn modelId="{03F67723-0696-4C39-B93C-355B9C74E517}" type="presParOf" srcId="{814D233E-2E2C-4DC6-BECA-8C6E8220BFA3}" destId="{CD172BDE-BF38-4C56-86FA-7E9ABA5DA65B}" srcOrd="5" destOrd="0" presId="urn:microsoft.com/office/officeart/2008/layout/VerticalCurvedList"/>
    <dgm:cxn modelId="{9D5D6071-52ED-4494-87CE-29E2B30CDF29}" type="presParOf" srcId="{814D233E-2E2C-4DC6-BECA-8C6E8220BFA3}" destId="{CFB24068-7C9B-4E6F-9FE7-B839B113668C}" srcOrd="6" destOrd="0" presId="urn:microsoft.com/office/officeart/2008/layout/VerticalCurvedList"/>
    <dgm:cxn modelId="{71DBE26C-D264-48B5-A175-FF5311640A1E}" type="presParOf" srcId="{CFB24068-7C9B-4E6F-9FE7-B839B113668C}" destId="{D538ACA1-C5E5-46B9-AE02-3086AFD445EB}" srcOrd="0" destOrd="0" presId="urn:microsoft.com/office/officeart/2008/layout/VerticalCurvedList"/>
    <dgm:cxn modelId="{A35DE986-F6FB-4F10-BA10-ED2576513B4C}" type="presParOf" srcId="{814D233E-2E2C-4DC6-BECA-8C6E8220BFA3}" destId="{D8F319E0-F012-4ACF-941C-987082121704}" srcOrd="7" destOrd="0" presId="urn:microsoft.com/office/officeart/2008/layout/VerticalCurvedList"/>
    <dgm:cxn modelId="{2B707EAA-F5B3-4C8D-86C3-14F970E87D59}" type="presParOf" srcId="{814D233E-2E2C-4DC6-BECA-8C6E8220BFA3}" destId="{0526F2F1-80F3-4BAF-8E97-B58808E6EE0E}" srcOrd="8" destOrd="0" presId="urn:microsoft.com/office/officeart/2008/layout/VerticalCurvedList"/>
    <dgm:cxn modelId="{5CFD6173-883A-4218-99CF-7DAE00453010}" type="presParOf" srcId="{0526F2F1-80F3-4BAF-8E97-B58808E6EE0E}" destId="{71958D28-434F-4952-8D0A-FEE0B2020C4A}" srcOrd="0" destOrd="0" presId="urn:microsoft.com/office/officeart/2008/layout/VerticalCurvedList"/>
    <dgm:cxn modelId="{5AC77421-6BBF-4AED-A3FA-A3F4A2A188D7}" type="presParOf" srcId="{814D233E-2E2C-4DC6-BECA-8C6E8220BFA3}" destId="{30A0DE4A-735A-4C0A-AC9B-6A3296609190}" srcOrd="9" destOrd="0" presId="urn:microsoft.com/office/officeart/2008/layout/VerticalCurvedList"/>
    <dgm:cxn modelId="{E24B8537-948F-4EC9-8552-0C02F5471289}" type="presParOf" srcId="{814D233E-2E2C-4DC6-BECA-8C6E8220BFA3}" destId="{66A9062C-4108-4246-80E4-AFD4D615734F}" srcOrd="10" destOrd="0" presId="urn:microsoft.com/office/officeart/2008/layout/VerticalCurvedList"/>
    <dgm:cxn modelId="{9612E4F4-F3C5-4D63-8155-D613E617ADD9}" type="presParOf" srcId="{66A9062C-4108-4246-80E4-AFD4D615734F}" destId="{A0569CBE-09E2-4139-A723-7A5566138BD7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E1C4A-E9DA-487C-B548-7FED7161BACD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BD51B98-185B-475F-8534-7A730CB07549}">
      <dgm:prSet phldrT="[Text]" custT="1"/>
      <dgm:spPr/>
      <dgm:t>
        <a:bodyPr/>
        <a:lstStyle/>
        <a:p>
          <a:r>
            <a:rPr lang="lv-LV" sz="1800" b="1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PVN 5% likmes ieviešanas kritēriji </a:t>
          </a:r>
          <a:r>
            <a:rPr lang="lv-LV" sz="1800" b="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(jāvērtē par laika posmu no 2018.gada 1.janvāra līdz 2020.gada 30.jūnijam)</a:t>
          </a:r>
          <a:endParaRPr lang="en-US" sz="1800" b="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gm:t>
    </dgm:pt>
    <dgm:pt modelId="{685481E3-117C-4091-A9AE-E37652F6855A}" type="parTrans" cxnId="{060C29BF-2BEE-463F-8587-73C1DD317309}">
      <dgm:prSet/>
      <dgm:spPr/>
      <dgm:t>
        <a:bodyPr/>
        <a:lstStyle/>
        <a:p>
          <a:endParaRPr lang="en-US" sz="1800">
            <a:solidFill>
              <a:srgbClr val="01226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7CBE8C-3BC1-409D-AA08-D7994B0ADAC9}" type="sibTrans" cxnId="{060C29BF-2BEE-463F-8587-73C1DD317309}">
      <dgm:prSet custT="1"/>
      <dgm:spPr/>
      <dgm:t>
        <a:bodyPr/>
        <a:lstStyle/>
        <a:p>
          <a:endParaRPr lang="en-US" sz="1800">
            <a:solidFill>
              <a:srgbClr val="01226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115EA5A-FF20-4E23-B4C0-E589201CC146}">
      <dgm:prSet phldrT="[Text]" custT="1"/>
      <dgm:spPr/>
      <dgm:t>
        <a:bodyPr/>
        <a:lstStyle/>
        <a:p>
          <a:r>
            <a:rPr lang="lv-LV" sz="1400" b="1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PVN maksātāju skaits augļkopības un dārzeņkopības nozarē (+10%)</a:t>
          </a:r>
          <a:endParaRPr lang="en-US" sz="1400" b="1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gm:t>
    </dgm:pt>
    <dgm:pt modelId="{FB1D5DB6-5EC5-4233-BB19-8C5EC1CAD4C5}" type="parTrans" cxnId="{A97FD53C-6236-49D1-95F1-9FAB57032A35}">
      <dgm:prSet/>
      <dgm:spPr/>
      <dgm:t>
        <a:bodyPr/>
        <a:lstStyle/>
        <a:p>
          <a:endParaRPr lang="en-US" sz="1800">
            <a:solidFill>
              <a:srgbClr val="01226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F5F85F-D3DF-44C7-93D1-D50CC218305E}" type="sibTrans" cxnId="{A97FD53C-6236-49D1-95F1-9FAB57032A35}">
      <dgm:prSet custT="1"/>
      <dgm:spPr/>
      <dgm:t>
        <a:bodyPr/>
        <a:lstStyle/>
        <a:p>
          <a:pPr algn="ctr"/>
          <a:r>
            <a:rPr lang="lv-LV" sz="1800" b="1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+4,4%</a:t>
          </a:r>
        </a:p>
        <a:p>
          <a:pPr algn="ctr"/>
          <a:r>
            <a:rPr lang="lv-LV" sz="13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(palielinājies par 21 PVN maksātājiem)</a:t>
          </a:r>
          <a:endParaRPr lang="en-US" sz="13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gm:t>
    </dgm:pt>
    <dgm:pt modelId="{DEC1E5A3-F245-4D9B-B500-DDC7F225B452}">
      <dgm:prSet phldrT="[Text]" custT="1"/>
      <dgm:spPr/>
      <dgm:t>
        <a:bodyPr/>
        <a:lstStyle/>
        <a:p>
          <a:r>
            <a:rPr lang="lv-LV" sz="1400" b="1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Augļkopības un dārzeņkopības preču apgrozījums (+6%)</a:t>
          </a:r>
          <a:endParaRPr lang="en-US" sz="1400" b="1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gm:t>
    </dgm:pt>
    <dgm:pt modelId="{B17A85AD-9BB3-4273-A967-979E5CB1E8AF}" type="parTrans" cxnId="{A18556C8-0040-4336-83C7-6F5C349407E1}">
      <dgm:prSet/>
      <dgm:spPr/>
      <dgm:t>
        <a:bodyPr/>
        <a:lstStyle/>
        <a:p>
          <a:endParaRPr lang="en-US" sz="1800">
            <a:solidFill>
              <a:srgbClr val="01226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A7431BF-B7C3-4A49-A66C-5F2430EE2CA7}" type="sibTrans" cxnId="{A18556C8-0040-4336-83C7-6F5C349407E1}">
      <dgm:prSet custT="1"/>
      <dgm:spPr/>
      <dgm:t>
        <a:bodyPr/>
        <a:lstStyle/>
        <a:p>
          <a:pPr algn="ctr"/>
          <a:r>
            <a:rPr lang="lv-LV" sz="1800" b="1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+4,1%</a:t>
          </a:r>
        </a:p>
        <a:p>
          <a:pPr algn="ctr"/>
          <a:r>
            <a:rPr lang="lv-LV" sz="13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(palielinājies par 5,18 milj., </a:t>
          </a:r>
          <a:r>
            <a:rPr lang="lv-LV" sz="1300" i="1" dirty="0" err="1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euro</a:t>
          </a:r>
          <a:r>
            <a:rPr lang="lv-LV" sz="13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)</a:t>
          </a:r>
          <a:endParaRPr lang="en-US" sz="13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gm:t>
    </dgm:pt>
    <dgm:pt modelId="{79E92465-9B40-462A-B90E-AC664B1FFF8B}">
      <dgm:prSet phldrT="[Text]" custT="1"/>
      <dgm:spPr/>
      <dgm:t>
        <a:bodyPr/>
        <a:lstStyle/>
        <a:p>
          <a:r>
            <a:rPr lang="lv-LV" sz="1400" b="1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Augļkopības un dārzeņkopības produkcijas patēriņš       (+2% ik gadu)</a:t>
          </a:r>
          <a:endParaRPr lang="en-US" sz="1400" b="1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gm:t>
    </dgm:pt>
    <dgm:pt modelId="{C41C66EB-9AB9-4F27-8A18-35274D379412}" type="parTrans" cxnId="{AA7ECB4C-4EB8-4E31-9633-6668EA99CC8B}">
      <dgm:prSet/>
      <dgm:spPr/>
      <dgm:t>
        <a:bodyPr/>
        <a:lstStyle/>
        <a:p>
          <a:endParaRPr lang="en-US" sz="1800">
            <a:solidFill>
              <a:srgbClr val="01226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2C6BD8-FF80-40E8-8401-26C9082A18E5}" type="sibTrans" cxnId="{AA7ECB4C-4EB8-4E31-9633-6668EA99CC8B}">
      <dgm:prSet custT="1"/>
      <dgm:spPr/>
      <dgm:t>
        <a:bodyPr/>
        <a:lstStyle/>
        <a:p>
          <a:pPr algn="ctr"/>
          <a:r>
            <a:rPr lang="lv-LV" sz="13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Šobrīd dati nav pieejami</a:t>
          </a:r>
          <a:endParaRPr lang="en-US" sz="13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gm:t>
    </dgm:pt>
    <dgm:pt modelId="{CCDB877D-2715-4CFE-8FE4-A06F4CFF5187}">
      <dgm:prSet phldrT="[Text]" custT="1"/>
      <dgm:spPr/>
      <dgm:t>
        <a:bodyPr/>
        <a:lstStyle/>
        <a:p>
          <a:r>
            <a:rPr lang="lv-LV" sz="1400" b="1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Vidējais atalgojums (+6% ik gadu)</a:t>
          </a:r>
          <a:endParaRPr lang="en-US" sz="1400" b="1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gm:t>
    </dgm:pt>
    <dgm:pt modelId="{D89AF4F1-A107-4BB0-A0C2-01DF66D3FA40}" type="parTrans" cxnId="{C8F0C433-9CF6-4BD2-827B-62AF260B421C}">
      <dgm:prSet/>
      <dgm:spPr/>
      <dgm:t>
        <a:bodyPr/>
        <a:lstStyle/>
        <a:p>
          <a:endParaRPr lang="en-US" sz="1800">
            <a:solidFill>
              <a:srgbClr val="01226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911371-310B-4584-9D70-CE47FF5A2C37}" type="sibTrans" cxnId="{C8F0C433-9CF6-4BD2-827B-62AF260B421C}">
      <dgm:prSet custT="1"/>
      <dgm:spPr/>
      <dgm:t>
        <a:bodyPr/>
        <a:lstStyle/>
        <a:p>
          <a:pPr algn="ctr"/>
          <a:r>
            <a:rPr lang="lv-LV" sz="1800" b="1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+9,9%</a:t>
          </a:r>
        </a:p>
        <a:p>
          <a:pPr algn="ctr"/>
          <a:r>
            <a:rPr lang="lv-LV" sz="13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(palielinājusies par 50 </a:t>
          </a:r>
          <a:r>
            <a:rPr lang="lv-LV" sz="1300" i="1" dirty="0" err="1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euro</a:t>
          </a:r>
          <a:r>
            <a:rPr lang="lv-LV" sz="13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 mēnesī)</a:t>
          </a:r>
          <a:endParaRPr lang="en-US" sz="13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gm:t>
    </dgm:pt>
    <dgm:pt modelId="{0B2106EC-FF6C-4EFD-8E95-38895031FB8E}" type="pres">
      <dgm:prSet presAssocID="{56BE1C4A-E9DA-487C-B548-7FED7161BA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422E8369-A3F9-4AA0-A914-1540D1FD9C43}" type="pres">
      <dgm:prSet presAssocID="{EBD51B98-185B-475F-8534-7A730CB0754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B6EDA38-F4E4-4A9D-AA62-4CA158D77725}" type="pres">
      <dgm:prSet presAssocID="{EBD51B98-185B-475F-8534-7A730CB07549}" presName="rootComposite1" presStyleCnt="0"/>
      <dgm:spPr/>
      <dgm:t>
        <a:bodyPr/>
        <a:lstStyle/>
        <a:p>
          <a:endParaRPr lang="en-US"/>
        </a:p>
      </dgm:t>
    </dgm:pt>
    <dgm:pt modelId="{B738E67C-0479-47A0-AB5D-82307F3CC3A3}" type="pres">
      <dgm:prSet presAssocID="{EBD51B98-185B-475F-8534-7A730CB07549}" presName="rootText1" presStyleLbl="node0" presStyleIdx="0" presStyleCnt="1" custScaleX="310768" custScaleY="288870" custLinFactNeighborX="-11205" custLinFactNeighborY="-88213">
        <dgm:presLayoutVars>
          <dgm:chMax/>
          <dgm:chPref val="3"/>
        </dgm:presLayoutVars>
      </dgm:prSet>
      <dgm:spPr/>
      <dgm:t>
        <a:bodyPr/>
        <a:lstStyle/>
        <a:p>
          <a:endParaRPr lang="lv-LV"/>
        </a:p>
      </dgm:t>
    </dgm:pt>
    <dgm:pt modelId="{A2033B03-C245-44DD-BB1D-BED146B66D44}" type="pres">
      <dgm:prSet presAssocID="{EBD51B98-185B-475F-8534-7A730CB07549}" presName="titleText1" presStyleLbl="fgAcc0" presStyleIdx="0" presStyleCnt="1" custFlipVert="1" custScaleY="32621" custLinFactNeighborX="-17905" custLinFactNeighborY="51674">
        <dgm:presLayoutVars>
          <dgm:chMax val="0"/>
          <dgm:chPref val="0"/>
        </dgm:presLayoutVars>
      </dgm:prSet>
      <dgm:spPr/>
      <dgm:t>
        <a:bodyPr/>
        <a:lstStyle/>
        <a:p>
          <a:endParaRPr lang="lv-LV"/>
        </a:p>
      </dgm:t>
    </dgm:pt>
    <dgm:pt modelId="{E64E683E-F049-4D75-9540-B57AD229C641}" type="pres">
      <dgm:prSet presAssocID="{EBD51B98-185B-475F-8534-7A730CB07549}" presName="rootConnector1" presStyleLbl="node1" presStyleIdx="0" presStyleCnt="4"/>
      <dgm:spPr/>
      <dgm:t>
        <a:bodyPr/>
        <a:lstStyle/>
        <a:p>
          <a:endParaRPr lang="lv-LV"/>
        </a:p>
      </dgm:t>
    </dgm:pt>
    <dgm:pt modelId="{99F74FA3-AF25-4202-A3EE-59DC70CB80E4}" type="pres">
      <dgm:prSet presAssocID="{EBD51B98-185B-475F-8534-7A730CB07549}" presName="hierChild2" presStyleCnt="0"/>
      <dgm:spPr/>
      <dgm:t>
        <a:bodyPr/>
        <a:lstStyle/>
        <a:p>
          <a:endParaRPr lang="en-US"/>
        </a:p>
      </dgm:t>
    </dgm:pt>
    <dgm:pt modelId="{8B1D715A-E0FD-40E1-B9AB-1C15947069D1}" type="pres">
      <dgm:prSet presAssocID="{FB1D5DB6-5EC5-4233-BB19-8C5EC1CAD4C5}" presName="Name37" presStyleLbl="parChTrans1D2" presStyleIdx="0" presStyleCnt="4"/>
      <dgm:spPr/>
      <dgm:t>
        <a:bodyPr/>
        <a:lstStyle/>
        <a:p>
          <a:endParaRPr lang="lv-LV"/>
        </a:p>
      </dgm:t>
    </dgm:pt>
    <dgm:pt modelId="{F903D359-2ADD-4685-BE04-6EBA45067DE5}" type="pres">
      <dgm:prSet presAssocID="{D115EA5A-FF20-4E23-B4C0-E589201CC14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1415654-D8EF-49C6-B400-A0D510725BF3}" type="pres">
      <dgm:prSet presAssocID="{D115EA5A-FF20-4E23-B4C0-E589201CC146}" presName="rootComposite" presStyleCnt="0"/>
      <dgm:spPr/>
      <dgm:t>
        <a:bodyPr/>
        <a:lstStyle/>
        <a:p>
          <a:endParaRPr lang="en-US"/>
        </a:p>
      </dgm:t>
    </dgm:pt>
    <dgm:pt modelId="{0DAE7EB1-454B-4316-BD91-EBAE5EB0A6E7}" type="pres">
      <dgm:prSet presAssocID="{D115EA5A-FF20-4E23-B4C0-E589201CC146}" presName="rootText" presStyleLbl="node1" presStyleIdx="0" presStyleCnt="4" custScaleX="152179" custScaleY="203640" custLinFactNeighborX="1188" custLinFactNeighborY="-214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91523A2-7B53-4879-8200-48A8D0B507F0}" type="pres">
      <dgm:prSet presAssocID="{D115EA5A-FF20-4E23-B4C0-E589201CC146}" presName="titleText2" presStyleLbl="fgAcc1" presStyleIdx="0" presStyleCnt="4" custScaleX="168780" custScaleY="497247" custLinFactY="195504" custLinFactNeighborX="-15932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495307-A0F5-403A-8A04-6FB334C44E13}" type="pres">
      <dgm:prSet presAssocID="{D115EA5A-FF20-4E23-B4C0-E589201CC146}" presName="rootConnector" presStyleLbl="node2" presStyleIdx="0" presStyleCnt="0"/>
      <dgm:spPr/>
      <dgm:t>
        <a:bodyPr/>
        <a:lstStyle/>
        <a:p>
          <a:endParaRPr lang="lv-LV"/>
        </a:p>
      </dgm:t>
    </dgm:pt>
    <dgm:pt modelId="{2E3A5511-752E-4963-894A-13B961B068C1}" type="pres">
      <dgm:prSet presAssocID="{D115EA5A-FF20-4E23-B4C0-E589201CC146}" presName="hierChild4" presStyleCnt="0"/>
      <dgm:spPr/>
      <dgm:t>
        <a:bodyPr/>
        <a:lstStyle/>
        <a:p>
          <a:endParaRPr lang="en-US"/>
        </a:p>
      </dgm:t>
    </dgm:pt>
    <dgm:pt modelId="{26C3A738-78F1-4219-BF2C-FADC8B78DB19}" type="pres">
      <dgm:prSet presAssocID="{D115EA5A-FF20-4E23-B4C0-E589201CC146}" presName="hierChild5" presStyleCnt="0"/>
      <dgm:spPr/>
      <dgm:t>
        <a:bodyPr/>
        <a:lstStyle/>
        <a:p>
          <a:endParaRPr lang="en-US"/>
        </a:p>
      </dgm:t>
    </dgm:pt>
    <dgm:pt modelId="{FDBD5464-0710-4A2B-B856-00C2BBDCA585}" type="pres">
      <dgm:prSet presAssocID="{B17A85AD-9BB3-4273-A967-979E5CB1E8AF}" presName="Name37" presStyleLbl="parChTrans1D2" presStyleIdx="1" presStyleCnt="4"/>
      <dgm:spPr/>
      <dgm:t>
        <a:bodyPr/>
        <a:lstStyle/>
        <a:p>
          <a:endParaRPr lang="lv-LV"/>
        </a:p>
      </dgm:t>
    </dgm:pt>
    <dgm:pt modelId="{B32B6550-E66D-4F16-A601-07FC191B47C9}" type="pres">
      <dgm:prSet presAssocID="{DEC1E5A3-F245-4D9B-B500-DDC7F225B45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F41AE36-D7EA-49BB-A66D-223FB246677C}" type="pres">
      <dgm:prSet presAssocID="{DEC1E5A3-F245-4D9B-B500-DDC7F225B452}" presName="rootComposite" presStyleCnt="0"/>
      <dgm:spPr/>
      <dgm:t>
        <a:bodyPr/>
        <a:lstStyle/>
        <a:p>
          <a:endParaRPr lang="en-US"/>
        </a:p>
      </dgm:t>
    </dgm:pt>
    <dgm:pt modelId="{C86919E2-A919-48FF-B6F3-CCDE092B9A3B}" type="pres">
      <dgm:prSet presAssocID="{DEC1E5A3-F245-4D9B-B500-DDC7F225B452}" presName="rootText" presStyleLbl="node1" presStyleIdx="1" presStyleCnt="4" custScaleX="179612" custScaleY="202330" custLinFactNeighborX="-8054" custLinFactNeighborY="-1849">
        <dgm:presLayoutVars>
          <dgm:chMax/>
          <dgm:chPref val="3"/>
        </dgm:presLayoutVars>
      </dgm:prSet>
      <dgm:spPr/>
      <dgm:t>
        <a:bodyPr/>
        <a:lstStyle/>
        <a:p>
          <a:endParaRPr lang="lv-LV"/>
        </a:p>
      </dgm:t>
    </dgm:pt>
    <dgm:pt modelId="{AF000FF0-4D4E-40F0-9AA1-E9136AADD469}" type="pres">
      <dgm:prSet presAssocID="{DEC1E5A3-F245-4D9B-B500-DDC7F225B452}" presName="titleText2" presStyleLbl="fgAcc1" presStyleIdx="1" presStyleCnt="4" custScaleX="200387" custScaleY="491682" custLinFactY="198542" custLinFactNeighborX="-25479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lv-LV"/>
        </a:p>
      </dgm:t>
    </dgm:pt>
    <dgm:pt modelId="{A0A71E18-B7E2-464B-8909-DDF7690B5B02}" type="pres">
      <dgm:prSet presAssocID="{DEC1E5A3-F245-4D9B-B500-DDC7F225B452}" presName="rootConnector" presStyleLbl="node2" presStyleIdx="0" presStyleCnt="0"/>
      <dgm:spPr/>
      <dgm:t>
        <a:bodyPr/>
        <a:lstStyle/>
        <a:p>
          <a:endParaRPr lang="lv-LV"/>
        </a:p>
      </dgm:t>
    </dgm:pt>
    <dgm:pt modelId="{E7908130-B251-4400-853E-1BD2C638FFF2}" type="pres">
      <dgm:prSet presAssocID="{DEC1E5A3-F245-4D9B-B500-DDC7F225B452}" presName="hierChild4" presStyleCnt="0"/>
      <dgm:spPr/>
      <dgm:t>
        <a:bodyPr/>
        <a:lstStyle/>
        <a:p>
          <a:endParaRPr lang="en-US"/>
        </a:p>
      </dgm:t>
    </dgm:pt>
    <dgm:pt modelId="{8198CF7E-7326-48DC-8CBB-52102000EF7E}" type="pres">
      <dgm:prSet presAssocID="{DEC1E5A3-F245-4D9B-B500-DDC7F225B452}" presName="hierChild5" presStyleCnt="0"/>
      <dgm:spPr/>
      <dgm:t>
        <a:bodyPr/>
        <a:lstStyle/>
        <a:p>
          <a:endParaRPr lang="en-US"/>
        </a:p>
      </dgm:t>
    </dgm:pt>
    <dgm:pt modelId="{B08F2E96-9952-4807-870F-134997AB32A3}" type="pres">
      <dgm:prSet presAssocID="{C41C66EB-9AB9-4F27-8A18-35274D379412}" presName="Name37" presStyleLbl="parChTrans1D2" presStyleIdx="2" presStyleCnt="4"/>
      <dgm:spPr/>
      <dgm:t>
        <a:bodyPr/>
        <a:lstStyle/>
        <a:p>
          <a:endParaRPr lang="lv-LV"/>
        </a:p>
      </dgm:t>
    </dgm:pt>
    <dgm:pt modelId="{28AF5CFB-AD50-499A-A78D-2E8E323C7F24}" type="pres">
      <dgm:prSet presAssocID="{79E92465-9B40-462A-B90E-AC664B1FFF8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356368B-B7DB-42BE-BA3A-F8BA177F83F4}" type="pres">
      <dgm:prSet presAssocID="{79E92465-9B40-462A-B90E-AC664B1FFF8B}" presName="rootComposite" presStyleCnt="0"/>
      <dgm:spPr/>
      <dgm:t>
        <a:bodyPr/>
        <a:lstStyle/>
        <a:p>
          <a:endParaRPr lang="en-US"/>
        </a:p>
      </dgm:t>
    </dgm:pt>
    <dgm:pt modelId="{AD3CD01C-626E-4BC5-A31B-BE2C564BD6DE}" type="pres">
      <dgm:prSet presAssocID="{79E92465-9B40-462A-B90E-AC664B1FFF8B}" presName="rootText" presStyleLbl="node1" presStyleIdx="2" presStyleCnt="4" custScaleX="171926" custScaleY="210790" custLinFactNeighborX="-11490" custLinFactNeighborY="-5771">
        <dgm:presLayoutVars>
          <dgm:chMax/>
          <dgm:chPref val="3"/>
        </dgm:presLayoutVars>
      </dgm:prSet>
      <dgm:spPr/>
      <dgm:t>
        <a:bodyPr/>
        <a:lstStyle/>
        <a:p>
          <a:endParaRPr lang="lv-LV"/>
        </a:p>
      </dgm:t>
    </dgm:pt>
    <dgm:pt modelId="{6D15CA43-5BF0-487F-AA36-70730EC5DAF4}" type="pres">
      <dgm:prSet presAssocID="{79E92465-9B40-462A-B90E-AC664B1FFF8B}" presName="titleText2" presStyleLbl="fgAcc1" presStyleIdx="2" presStyleCnt="4" custScaleX="191012" custScaleY="485021" custLinFactY="179333" custLinFactNeighborX="-30117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lv-LV"/>
        </a:p>
      </dgm:t>
    </dgm:pt>
    <dgm:pt modelId="{EC57F127-2DED-4D45-B023-B3D85C06FC40}" type="pres">
      <dgm:prSet presAssocID="{79E92465-9B40-462A-B90E-AC664B1FFF8B}" presName="rootConnector" presStyleLbl="node2" presStyleIdx="0" presStyleCnt="0"/>
      <dgm:spPr/>
      <dgm:t>
        <a:bodyPr/>
        <a:lstStyle/>
        <a:p>
          <a:endParaRPr lang="lv-LV"/>
        </a:p>
      </dgm:t>
    </dgm:pt>
    <dgm:pt modelId="{27CBB7ED-70DC-4373-857A-C766703ED0BA}" type="pres">
      <dgm:prSet presAssocID="{79E92465-9B40-462A-B90E-AC664B1FFF8B}" presName="hierChild4" presStyleCnt="0"/>
      <dgm:spPr/>
      <dgm:t>
        <a:bodyPr/>
        <a:lstStyle/>
        <a:p>
          <a:endParaRPr lang="en-US"/>
        </a:p>
      </dgm:t>
    </dgm:pt>
    <dgm:pt modelId="{3633145D-780C-4FDD-A4B6-06E596C34029}" type="pres">
      <dgm:prSet presAssocID="{79E92465-9B40-462A-B90E-AC664B1FFF8B}" presName="hierChild5" presStyleCnt="0"/>
      <dgm:spPr/>
      <dgm:t>
        <a:bodyPr/>
        <a:lstStyle/>
        <a:p>
          <a:endParaRPr lang="en-US"/>
        </a:p>
      </dgm:t>
    </dgm:pt>
    <dgm:pt modelId="{D873E406-6070-45AC-AF8E-D023600A269D}" type="pres">
      <dgm:prSet presAssocID="{D89AF4F1-A107-4BB0-A0C2-01DF66D3FA40}" presName="Name37" presStyleLbl="parChTrans1D2" presStyleIdx="3" presStyleCnt="4"/>
      <dgm:spPr/>
      <dgm:t>
        <a:bodyPr/>
        <a:lstStyle/>
        <a:p>
          <a:endParaRPr lang="lv-LV"/>
        </a:p>
      </dgm:t>
    </dgm:pt>
    <dgm:pt modelId="{DD59072A-E5F9-419C-A9BB-895FF38883A0}" type="pres">
      <dgm:prSet presAssocID="{CCDB877D-2715-4CFE-8FE4-A06F4CFF518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AC8340-BDD3-430C-806B-74163D1F3E82}" type="pres">
      <dgm:prSet presAssocID="{CCDB877D-2715-4CFE-8FE4-A06F4CFF5187}" presName="rootComposite" presStyleCnt="0"/>
      <dgm:spPr/>
      <dgm:t>
        <a:bodyPr/>
        <a:lstStyle/>
        <a:p>
          <a:endParaRPr lang="en-US"/>
        </a:p>
      </dgm:t>
    </dgm:pt>
    <dgm:pt modelId="{7910B8C1-623B-4EB6-9588-100F3EB54A7C}" type="pres">
      <dgm:prSet presAssocID="{CCDB877D-2715-4CFE-8FE4-A06F4CFF5187}" presName="rootText" presStyleLbl="node1" presStyleIdx="3" presStyleCnt="4" custScaleX="155506" custScaleY="196500" custLinFactNeighborX="-11419" custLinFactNeighborY="-224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E97B911-C282-46E2-B623-0C92FBAA9723}" type="pres">
      <dgm:prSet presAssocID="{CCDB877D-2715-4CFE-8FE4-A06F4CFF5187}" presName="titleText2" presStyleLbl="fgAcc1" presStyleIdx="3" presStyleCnt="4" custScaleX="169931" custScaleY="489775" custLinFactY="238715" custLinFactNeighborX="-31060" custLinFactNeighborY="3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F6BE5EA-72F2-46B7-BA70-A3C30CB70851}" type="pres">
      <dgm:prSet presAssocID="{CCDB877D-2715-4CFE-8FE4-A06F4CFF5187}" presName="rootConnector" presStyleLbl="node2" presStyleIdx="0" presStyleCnt="0"/>
      <dgm:spPr/>
      <dgm:t>
        <a:bodyPr/>
        <a:lstStyle/>
        <a:p>
          <a:endParaRPr lang="lv-LV"/>
        </a:p>
      </dgm:t>
    </dgm:pt>
    <dgm:pt modelId="{9F4CF757-9F33-498C-913D-45C197AD33E3}" type="pres">
      <dgm:prSet presAssocID="{CCDB877D-2715-4CFE-8FE4-A06F4CFF5187}" presName="hierChild4" presStyleCnt="0"/>
      <dgm:spPr/>
      <dgm:t>
        <a:bodyPr/>
        <a:lstStyle/>
        <a:p>
          <a:endParaRPr lang="en-US"/>
        </a:p>
      </dgm:t>
    </dgm:pt>
    <dgm:pt modelId="{A7DC1D05-CC9C-499F-8C1D-8548AA907D8E}" type="pres">
      <dgm:prSet presAssocID="{CCDB877D-2715-4CFE-8FE4-A06F4CFF5187}" presName="hierChild5" presStyleCnt="0"/>
      <dgm:spPr/>
      <dgm:t>
        <a:bodyPr/>
        <a:lstStyle/>
        <a:p>
          <a:endParaRPr lang="en-US"/>
        </a:p>
      </dgm:t>
    </dgm:pt>
    <dgm:pt modelId="{AAFF2A42-358E-4DCD-8F7A-D67DADBDE711}" type="pres">
      <dgm:prSet presAssocID="{EBD51B98-185B-475F-8534-7A730CB07549}" presName="hierChild3" presStyleCnt="0"/>
      <dgm:spPr/>
      <dgm:t>
        <a:bodyPr/>
        <a:lstStyle/>
        <a:p>
          <a:endParaRPr lang="en-US"/>
        </a:p>
      </dgm:t>
    </dgm:pt>
  </dgm:ptLst>
  <dgm:cxnLst>
    <dgm:cxn modelId="{6057D148-3C5E-4081-9F56-A76A5EC9B2FE}" type="presOf" srcId="{CBF5F85F-D3DF-44C7-93D1-D50CC218305E}" destId="{791523A2-7B53-4879-8200-48A8D0B507F0}" srcOrd="0" destOrd="0" presId="urn:microsoft.com/office/officeart/2008/layout/NameandTitleOrganizationalChart"/>
    <dgm:cxn modelId="{A97FD53C-6236-49D1-95F1-9FAB57032A35}" srcId="{EBD51B98-185B-475F-8534-7A730CB07549}" destId="{D115EA5A-FF20-4E23-B4C0-E589201CC146}" srcOrd="0" destOrd="0" parTransId="{FB1D5DB6-5EC5-4233-BB19-8C5EC1CAD4C5}" sibTransId="{CBF5F85F-D3DF-44C7-93D1-D50CC218305E}"/>
    <dgm:cxn modelId="{61F39F3D-A421-48A5-99E2-F195944A8DFA}" type="presOf" srcId="{D89AF4F1-A107-4BB0-A0C2-01DF66D3FA40}" destId="{D873E406-6070-45AC-AF8E-D023600A269D}" srcOrd="0" destOrd="0" presId="urn:microsoft.com/office/officeart/2008/layout/NameandTitleOrganizationalChart"/>
    <dgm:cxn modelId="{73C51319-C68E-407A-A772-421C017A2155}" type="presOf" srcId="{D115EA5A-FF20-4E23-B4C0-E589201CC146}" destId="{0DAE7EB1-454B-4316-BD91-EBAE5EB0A6E7}" srcOrd="0" destOrd="0" presId="urn:microsoft.com/office/officeart/2008/layout/NameandTitleOrganizationalChart"/>
    <dgm:cxn modelId="{22B68AEF-D885-4722-9107-D6A5A9878894}" type="presOf" srcId="{862C6BD8-FF80-40E8-8401-26C9082A18E5}" destId="{6D15CA43-5BF0-487F-AA36-70730EC5DAF4}" srcOrd="0" destOrd="0" presId="urn:microsoft.com/office/officeart/2008/layout/NameandTitleOrganizationalChart"/>
    <dgm:cxn modelId="{79384131-A950-4AE5-9F94-651A864BB4A6}" type="presOf" srcId="{B17A85AD-9BB3-4273-A967-979E5CB1E8AF}" destId="{FDBD5464-0710-4A2B-B856-00C2BBDCA585}" srcOrd="0" destOrd="0" presId="urn:microsoft.com/office/officeart/2008/layout/NameandTitleOrganizationalChart"/>
    <dgm:cxn modelId="{0542598B-FFCE-4F8D-88E4-CC1DDDB02CF7}" type="presOf" srcId="{AA7431BF-B7C3-4A49-A66C-5F2430EE2CA7}" destId="{AF000FF0-4D4E-40F0-9AA1-E9136AADD469}" srcOrd="0" destOrd="0" presId="urn:microsoft.com/office/officeart/2008/layout/NameandTitleOrganizationalChart"/>
    <dgm:cxn modelId="{FFE24715-2DF8-4E21-9398-5627EB9B193C}" type="presOf" srcId="{79E92465-9B40-462A-B90E-AC664B1FFF8B}" destId="{EC57F127-2DED-4D45-B023-B3D85C06FC40}" srcOrd="1" destOrd="0" presId="urn:microsoft.com/office/officeart/2008/layout/NameandTitleOrganizationalChart"/>
    <dgm:cxn modelId="{00D48614-5F3A-423C-B6F1-313C8CF9C3B4}" type="presOf" srcId="{4D7CBE8C-3BC1-409D-AA08-D7994B0ADAC9}" destId="{A2033B03-C245-44DD-BB1D-BED146B66D44}" srcOrd="0" destOrd="0" presId="urn:microsoft.com/office/officeart/2008/layout/NameandTitleOrganizationalChart"/>
    <dgm:cxn modelId="{2EED8ED5-174D-42F9-BB9F-9D1E1381E2C8}" type="presOf" srcId="{D6911371-310B-4584-9D70-CE47FF5A2C37}" destId="{9E97B911-C282-46E2-B623-0C92FBAA9723}" srcOrd="0" destOrd="0" presId="urn:microsoft.com/office/officeart/2008/layout/NameandTitleOrganizationalChart"/>
    <dgm:cxn modelId="{7652AF0D-87DC-4226-9CA1-B7A964A5BA1C}" type="presOf" srcId="{DEC1E5A3-F245-4D9B-B500-DDC7F225B452}" destId="{A0A71E18-B7E2-464B-8909-DDF7690B5B02}" srcOrd="1" destOrd="0" presId="urn:microsoft.com/office/officeart/2008/layout/NameandTitleOrganizationalChart"/>
    <dgm:cxn modelId="{2DE4B351-64DA-4B3F-905C-11898CBA98CD}" type="presOf" srcId="{DEC1E5A3-F245-4D9B-B500-DDC7F225B452}" destId="{C86919E2-A919-48FF-B6F3-CCDE092B9A3B}" srcOrd="0" destOrd="0" presId="urn:microsoft.com/office/officeart/2008/layout/NameandTitleOrganizationalChart"/>
    <dgm:cxn modelId="{920C453F-E1FE-4376-BC03-72D3E672F8B7}" type="presOf" srcId="{56BE1C4A-E9DA-487C-B548-7FED7161BACD}" destId="{0B2106EC-FF6C-4EFD-8E95-38895031FB8E}" srcOrd="0" destOrd="0" presId="urn:microsoft.com/office/officeart/2008/layout/NameandTitleOrganizationalChart"/>
    <dgm:cxn modelId="{90AA0D6D-C903-4723-82CE-A387B00176DF}" type="presOf" srcId="{EBD51B98-185B-475F-8534-7A730CB07549}" destId="{B738E67C-0479-47A0-AB5D-82307F3CC3A3}" srcOrd="0" destOrd="0" presId="urn:microsoft.com/office/officeart/2008/layout/NameandTitleOrganizationalChart"/>
    <dgm:cxn modelId="{607ED680-6A60-482B-83E8-F3B45E8F666E}" type="presOf" srcId="{79E92465-9B40-462A-B90E-AC664B1FFF8B}" destId="{AD3CD01C-626E-4BC5-A31B-BE2C564BD6DE}" srcOrd="0" destOrd="0" presId="urn:microsoft.com/office/officeart/2008/layout/NameandTitleOrganizationalChart"/>
    <dgm:cxn modelId="{AA7ECB4C-4EB8-4E31-9633-6668EA99CC8B}" srcId="{EBD51B98-185B-475F-8534-7A730CB07549}" destId="{79E92465-9B40-462A-B90E-AC664B1FFF8B}" srcOrd="2" destOrd="0" parTransId="{C41C66EB-9AB9-4F27-8A18-35274D379412}" sibTransId="{862C6BD8-FF80-40E8-8401-26C9082A18E5}"/>
    <dgm:cxn modelId="{C8F0C433-9CF6-4BD2-827B-62AF260B421C}" srcId="{EBD51B98-185B-475F-8534-7A730CB07549}" destId="{CCDB877D-2715-4CFE-8FE4-A06F4CFF5187}" srcOrd="3" destOrd="0" parTransId="{D89AF4F1-A107-4BB0-A0C2-01DF66D3FA40}" sibTransId="{D6911371-310B-4584-9D70-CE47FF5A2C37}"/>
    <dgm:cxn modelId="{E4D295C5-0D25-4D2F-B0AC-5E15ACCB4920}" type="presOf" srcId="{FB1D5DB6-5EC5-4233-BB19-8C5EC1CAD4C5}" destId="{8B1D715A-E0FD-40E1-B9AB-1C15947069D1}" srcOrd="0" destOrd="0" presId="urn:microsoft.com/office/officeart/2008/layout/NameandTitleOrganizationalChart"/>
    <dgm:cxn modelId="{CA17BBA3-1FA3-4FBF-964E-32D042EFAF13}" type="presOf" srcId="{EBD51B98-185B-475F-8534-7A730CB07549}" destId="{E64E683E-F049-4D75-9540-B57AD229C641}" srcOrd="1" destOrd="0" presId="urn:microsoft.com/office/officeart/2008/layout/NameandTitleOrganizationalChart"/>
    <dgm:cxn modelId="{E8D1BA12-D469-4D03-B3C4-F182F2AA2A8D}" type="presOf" srcId="{D115EA5A-FF20-4E23-B4C0-E589201CC146}" destId="{D4495307-A0F5-403A-8A04-6FB334C44E13}" srcOrd="1" destOrd="0" presId="urn:microsoft.com/office/officeart/2008/layout/NameandTitleOrganizationalChart"/>
    <dgm:cxn modelId="{060C29BF-2BEE-463F-8587-73C1DD317309}" srcId="{56BE1C4A-E9DA-487C-B548-7FED7161BACD}" destId="{EBD51B98-185B-475F-8534-7A730CB07549}" srcOrd="0" destOrd="0" parTransId="{685481E3-117C-4091-A9AE-E37652F6855A}" sibTransId="{4D7CBE8C-3BC1-409D-AA08-D7994B0ADAC9}"/>
    <dgm:cxn modelId="{A47C6376-5803-414C-B3C9-1FEF55E6E937}" type="presOf" srcId="{CCDB877D-2715-4CFE-8FE4-A06F4CFF5187}" destId="{7910B8C1-623B-4EB6-9588-100F3EB54A7C}" srcOrd="0" destOrd="0" presId="urn:microsoft.com/office/officeart/2008/layout/NameandTitleOrganizationalChart"/>
    <dgm:cxn modelId="{A18556C8-0040-4336-83C7-6F5C349407E1}" srcId="{EBD51B98-185B-475F-8534-7A730CB07549}" destId="{DEC1E5A3-F245-4D9B-B500-DDC7F225B452}" srcOrd="1" destOrd="0" parTransId="{B17A85AD-9BB3-4273-A967-979E5CB1E8AF}" sibTransId="{AA7431BF-B7C3-4A49-A66C-5F2430EE2CA7}"/>
    <dgm:cxn modelId="{58FF7D19-8B99-4441-8A7D-30EBA62167AA}" type="presOf" srcId="{C41C66EB-9AB9-4F27-8A18-35274D379412}" destId="{B08F2E96-9952-4807-870F-134997AB32A3}" srcOrd="0" destOrd="0" presId="urn:microsoft.com/office/officeart/2008/layout/NameandTitleOrganizationalChart"/>
    <dgm:cxn modelId="{D6181BD3-914F-4450-8D82-B6E3C41D7F0C}" type="presOf" srcId="{CCDB877D-2715-4CFE-8FE4-A06F4CFF5187}" destId="{4F6BE5EA-72F2-46B7-BA70-A3C30CB70851}" srcOrd="1" destOrd="0" presId="urn:microsoft.com/office/officeart/2008/layout/NameandTitleOrganizationalChart"/>
    <dgm:cxn modelId="{C07D8E8D-8BEF-4991-954A-BECC7242F97D}" type="presParOf" srcId="{0B2106EC-FF6C-4EFD-8E95-38895031FB8E}" destId="{422E8369-A3F9-4AA0-A914-1540D1FD9C43}" srcOrd="0" destOrd="0" presId="urn:microsoft.com/office/officeart/2008/layout/NameandTitleOrganizationalChart"/>
    <dgm:cxn modelId="{B3183D34-08EC-4714-B8B5-08FDCD1AD4D4}" type="presParOf" srcId="{422E8369-A3F9-4AA0-A914-1540D1FD9C43}" destId="{DB6EDA38-F4E4-4A9D-AA62-4CA158D77725}" srcOrd="0" destOrd="0" presId="urn:microsoft.com/office/officeart/2008/layout/NameandTitleOrganizationalChart"/>
    <dgm:cxn modelId="{C858E4A7-11A9-451D-A0D3-F44A41A14B73}" type="presParOf" srcId="{DB6EDA38-F4E4-4A9D-AA62-4CA158D77725}" destId="{B738E67C-0479-47A0-AB5D-82307F3CC3A3}" srcOrd="0" destOrd="0" presId="urn:microsoft.com/office/officeart/2008/layout/NameandTitleOrganizationalChart"/>
    <dgm:cxn modelId="{CEABF996-70FE-4C0B-96D7-470C122C2DAB}" type="presParOf" srcId="{DB6EDA38-F4E4-4A9D-AA62-4CA158D77725}" destId="{A2033B03-C245-44DD-BB1D-BED146B66D44}" srcOrd="1" destOrd="0" presId="urn:microsoft.com/office/officeart/2008/layout/NameandTitleOrganizationalChart"/>
    <dgm:cxn modelId="{F5A66272-CB06-4DB8-99D8-F2B9A4D71C96}" type="presParOf" srcId="{DB6EDA38-F4E4-4A9D-AA62-4CA158D77725}" destId="{E64E683E-F049-4D75-9540-B57AD229C641}" srcOrd="2" destOrd="0" presId="urn:microsoft.com/office/officeart/2008/layout/NameandTitleOrganizationalChart"/>
    <dgm:cxn modelId="{704B306F-EC7A-4D8E-A9C1-6F63DACA8C68}" type="presParOf" srcId="{422E8369-A3F9-4AA0-A914-1540D1FD9C43}" destId="{99F74FA3-AF25-4202-A3EE-59DC70CB80E4}" srcOrd="1" destOrd="0" presId="urn:microsoft.com/office/officeart/2008/layout/NameandTitleOrganizationalChart"/>
    <dgm:cxn modelId="{650BD6ED-6E77-4E02-A19E-B7177211BB4E}" type="presParOf" srcId="{99F74FA3-AF25-4202-A3EE-59DC70CB80E4}" destId="{8B1D715A-E0FD-40E1-B9AB-1C15947069D1}" srcOrd="0" destOrd="0" presId="urn:microsoft.com/office/officeart/2008/layout/NameandTitleOrganizationalChart"/>
    <dgm:cxn modelId="{EFFDFBEE-9A2C-4812-B8A0-B6CC47E553C0}" type="presParOf" srcId="{99F74FA3-AF25-4202-A3EE-59DC70CB80E4}" destId="{F903D359-2ADD-4685-BE04-6EBA45067DE5}" srcOrd="1" destOrd="0" presId="urn:microsoft.com/office/officeart/2008/layout/NameandTitleOrganizationalChart"/>
    <dgm:cxn modelId="{8AA4429B-35A5-4DC0-879F-41073EE16DE1}" type="presParOf" srcId="{F903D359-2ADD-4685-BE04-6EBA45067DE5}" destId="{D1415654-D8EF-49C6-B400-A0D510725BF3}" srcOrd="0" destOrd="0" presId="urn:microsoft.com/office/officeart/2008/layout/NameandTitleOrganizationalChart"/>
    <dgm:cxn modelId="{93D4C0EE-4B30-4039-B47A-D39277C03014}" type="presParOf" srcId="{D1415654-D8EF-49C6-B400-A0D510725BF3}" destId="{0DAE7EB1-454B-4316-BD91-EBAE5EB0A6E7}" srcOrd="0" destOrd="0" presId="urn:microsoft.com/office/officeart/2008/layout/NameandTitleOrganizationalChart"/>
    <dgm:cxn modelId="{D0B149A6-028C-4D30-A840-B75CEB89B76F}" type="presParOf" srcId="{D1415654-D8EF-49C6-B400-A0D510725BF3}" destId="{791523A2-7B53-4879-8200-48A8D0B507F0}" srcOrd="1" destOrd="0" presId="urn:microsoft.com/office/officeart/2008/layout/NameandTitleOrganizationalChart"/>
    <dgm:cxn modelId="{819186AD-FAA7-4DFE-9D9E-C9E87CF3780B}" type="presParOf" srcId="{D1415654-D8EF-49C6-B400-A0D510725BF3}" destId="{D4495307-A0F5-403A-8A04-6FB334C44E13}" srcOrd="2" destOrd="0" presId="urn:microsoft.com/office/officeart/2008/layout/NameandTitleOrganizationalChart"/>
    <dgm:cxn modelId="{7DE74FC8-41A2-4477-98FE-B977422D8202}" type="presParOf" srcId="{F903D359-2ADD-4685-BE04-6EBA45067DE5}" destId="{2E3A5511-752E-4963-894A-13B961B068C1}" srcOrd="1" destOrd="0" presId="urn:microsoft.com/office/officeart/2008/layout/NameandTitleOrganizationalChart"/>
    <dgm:cxn modelId="{D32961E9-4972-477F-AAF9-4E5C7D14F658}" type="presParOf" srcId="{F903D359-2ADD-4685-BE04-6EBA45067DE5}" destId="{26C3A738-78F1-4219-BF2C-FADC8B78DB19}" srcOrd="2" destOrd="0" presId="urn:microsoft.com/office/officeart/2008/layout/NameandTitleOrganizationalChart"/>
    <dgm:cxn modelId="{E7996637-E228-4F9E-AFB1-26BCADBBEE3C}" type="presParOf" srcId="{99F74FA3-AF25-4202-A3EE-59DC70CB80E4}" destId="{FDBD5464-0710-4A2B-B856-00C2BBDCA585}" srcOrd="2" destOrd="0" presId="urn:microsoft.com/office/officeart/2008/layout/NameandTitleOrganizationalChart"/>
    <dgm:cxn modelId="{CF8C7719-A707-44E7-8295-A3764E2B90A4}" type="presParOf" srcId="{99F74FA3-AF25-4202-A3EE-59DC70CB80E4}" destId="{B32B6550-E66D-4F16-A601-07FC191B47C9}" srcOrd="3" destOrd="0" presId="urn:microsoft.com/office/officeart/2008/layout/NameandTitleOrganizationalChart"/>
    <dgm:cxn modelId="{EC1B55EB-DAA8-4A97-B84E-E811DE38AD3E}" type="presParOf" srcId="{B32B6550-E66D-4F16-A601-07FC191B47C9}" destId="{6F41AE36-D7EA-49BB-A66D-223FB246677C}" srcOrd="0" destOrd="0" presId="urn:microsoft.com/office/officeart/2008/layout/NameandTitleOrganizationalChart"/>
    <dgm:cxn modelId="{5B82C32E-7F89-4EB1-A2FB-302949280DF8}" type="presParOf" srcId="{6F41AE36-D7EA-49BB-A66D-223FB246677C}" destId="{C86919E2-A919-48FF-B6F3-CCDE092B9A3B}" srcOrd="0" destOrd="0" presId="urn:microsoft.com/office/officeart/2008/layout/NameandTitleOrganizationalChart"/>
    <dgm:cxn modelId="{0039A5DF-F8E1-40DD-ABEB-72D58B2D3ECF}" type="presParOf" srcId="{6F41AE36-D7EA-49BB-A66D-223FB246677C}" destId="{AF000FF0-4D4E-40F0-9AA1-E9136AADD469}" srcOrd="1" destOrd="0" presId="urn:microsoft.com/office/officeart/2008/layout/NameandTitleOrganizationalChart"/>
    <dgm:cxn modelId="{5B8BAF4F-E010-4613-A8D6-D5BFBF5E004A}" type="presParOf" srcId="{6F41AE36-D7EA-49BB-A66D-223FB246677C}" destId="{A0A71E18-B7E2-464B-8909-DDF7690B5B02}" srcOrd="2" destOrd="0" presId="urn:microsoft.com/office/officeart/2008/layout/NameandTitleOrganizationalChart"/>
    <dgm:cxn modelId="{BD9791E7-CA75-4D64-9BA9-72009206D0EE}" type="presParOf" srcId="{B32B6550-E66D-4F16-A601-07FC191B47C9}" destId="{E7908130-B251-4400-853E-1BD2C638FFF2}" srcOrd="1" destOrd="0" presId="urn:microsoft.com/office/officeart/2008/layout/NameandTitleOrganizationalChart"/>
    <dgm:cxn modelId="{A023C03F-1351-44D9-B5BF-B8508D9BFB7F}" type="presParOf" srcId="{B32B6550-E66D-4F16-A601-07FC191B47C9}" destId="{8198CF7E-7326-48DC-8CBB-52102000EF7E}" srcOrd="2" destOrd="0" presId="urn:microsoft.com/office/officeart/2008/layout/NameandTitleOrganizationalChart"/>
    <dgm:cxn modelId="{4C100D39-4641-4D4C-96E4-86C14E7CD3C0}" type="presParOf" srcId="{99F74FA3-AF25-4202-A3EE-59DC70CB80E4}" destId="{B08F2E96-9952-4807-870F-134997AB32A3}" srcOrd="4" destOrd="0" presId="urn:microsoft.com/office/officeart/2008/layout/NameandTitleOrganizationalChart"/>
    <dgm:cxn modelId="{EDEA82E1-E4A2-4E1F-A0F8-781DF82883F6}" type="presParOf" srcId="{99F74FA3-AF25-4202-A3EE-59DC70CB80E4}" destId="{28AF5CFB-AD50-499A-A78D-2E8E323C7F24}" srcOrd="5" destOrd="0" presId="urn:microsoft.com/office/officeart/2008/layout/NameandTitleOrganizationalChart"/>
    <dgm:cxn modelId="{49CB1211-38C1-4DBF-9795-B5598C0C6457}" type="presParOf" srcId="{28AF5CFB-AD50-499A-A78D-2E8E323C7F24}" destId="{F356368B-B7DB-42BE-BA3A-F8BA177F83F4}" srcOrd="0" destOrd="0" presId="urn:microsoft.com/office/officeart/2008/layout/NameandTitleOrganizationalChart"/>
    <dgm:cxn modelId="{A0638656-827C-41DE-AF49-7CF6BD5D314E}" type="presParOf" srcId="{F356368B-B7DB-42BE-BA3A-F8BA177F83F4}" destId="{AD3CD01C-626E-4BC5-A31B-BE2C564BD6DE}" srcOrd="0" destOrd="0" presId="urn:microsoft.com/office/officeart/2008/layout/NameandTitleOrganizationalChart"/>
    <dgm:cxn modelId="{20C173C0-420C-420E-AE32-A858FAD9F28B}" type="presParOf" srcId="{F356368B-B7DB-42BE-BA3A-F8BA177F83F4}" destId="{6D15CA43-5BF0-487F-AA36-70730EC5DAF4}" srcOrd="1" destOrd="0" presId="urn:microsoft.com/office/officeart/2008/layout/NameandTitleOrganizationalChart"/>
    <dgm:cxn modelId="{BD6B768A-3828-4CD8-9FDC-F83E6C3E40C9}" type="presParOf" srcId="{F356368B-B7DB-42BE-BA3A-F8BA177F83F4}" destId="{EC57F127-2DED-4D45-B023-B3D85C06FC40}" srcOrd="2" destOrd="0" presId="urn:microsoft.com/office/officeart/2008/layout/NameandTitleOrganizationalChart"/>
    <dgm:cxn modelId="{2D7C12A7-103D-466A-A785-6E5066D86A28}" type="presParOf" srcId="{28AF5CFB-AD50-499A-A78D-2E8E323C7F24}" destId="{27CBB7ED-70DC-4373-857A-C766703ED0BA}" srcOrd="1" destOrd="0" presId="urn:microsoft.com/office/officeart/2008/layout/NameandTitleOrganizationalChart"/>
    <dgm:cxn modelId="{FB4D2F1A-E5FF-4091-8B3E-98B5E0436C66}" type="presParOf" srcId="{28AF5CFB-AD50-499A-A78D-2E8E323C7F24}" destId="{3633145D-780C-4FDD-A4B6-06E596C34029}" srcOrd="2" destOrd="0" presId="urn:microsoft.com/office/officeart/2008/layout/NameandTitleOrganizationalChart"/>
    <dgm:cxn modelId="{1BD2B6B5-C7C8-433E-B7BE-190A58D3E61B}" type="presParOf" srcId="{99F74FA3-AF25-4202-A3EE-59DC70CB80E4}" destId="{D873E406-6070-45AC-AF8E-D023600A269D}" srcOrd="6" destOrd="0" presId="urn:microsoft.com/office/officeart/2008/layout/NameandTitleOrganizationalChart"/>
    <dgm:cxn modelId="{AE2D2F9C-8958-4845-ACB2-C279CD6113D3}" type="presParOf" srcId="{99F74FA3-AF25-4202-A3EE-59DC70CB80E4}" destId="{DD59072A-E5F9-419C-A9BB-895FF38883A0}" srcOrd="7" destOrd="0" presId="urn:microsoft.com/office/officeart/2008/layout/NameandTitleOrganizationalChart"/>
    <dgm:cxn modelId="{39D422C7-32C5-4039-81C2-000ACC77A7F1}" type="presParOf" srcId="{DD59072A-E5F9-419C-A9BB-895FF38883A0}" destId="{22AC8340-BDD3-430C-806B-74163D1F3E82}" srcOrd="0" destOrd="0" presId="urn:microsoft.com/office/officeart/2008/layout/NameandTitleOrganizationalChart"/>
    <dgm:cxn modelId="{C9BC4C59-166B-40BF-A3BD-DA3E7A0D7D43}" type="presParOf" srcId="{22AC8340-BDD3-430C-806B-74163D1F3E82}" destId="{7910B8C1-623B-4EB6-9588-100F3EB54A7C}" srcOrd="0" destOrd="0" presId="urn:microsoft.com/office/officeart/2008/layout/NameandTitleOrganizationalChart"/>
    <dgm:cxn modelId="{6B031504-6F24-45DF-A3E5-5A4DE125050E}" type="presParOf" srcId="{22AC8340-BDD3-430C-806B-74163D1F3E82}" destId="{9E97B911-C282-46E2-B623-0C92FBAA9723}" srcOrd="1" destOrd="0" presId="urn:microsoft.com/office/officeart/2008/layout/NameandTitleOrganizationalChart"/>
    <dgm:cxn modelId="{B616320B-A6CC-434D-B704-E829602292D7}" type="presParOf" srcId="{22AC8340-BDD3-430C-806B-74163D1F3E82}" destId="{4F6BE5EA-72F2-46B7-BA70-A3C30CB70851}" srcOrd="2" destOrd="0" presId="urn:microsoft.com/office/officeart/2008/layout/NameandTitleOrganizationalChart"/>
    <dgm:cxn modelId="{CA783B44-E49E-43FD-9D3C-ECDC7E92D012}" type="presParOf" srcId="{DD59072A-E5F9-419C-A9BB-895FF38883A0}" destId="{9F4CF757-9F33-498C-913D-45C197AD33E3}" srcOrd="1" destOrd="0" presId="urn:microsoft.com/office/officeart/2008/layout/NameandTitleOrganizationalChart"/>
    <dgm:cxn modelId="{62DCDF5A-ADBA-4D0D-B586-6DCEAC06958A}" type="presParOf" srcId="{DD59072A-E5F9-419C-A9BB-895FF38883A0}" destId="{A7DC1D05-CC9C-499F-8C1D-8548AA907D8E}" srcOrd="2" destOrd="0" presId="urn:microsoft.com/office/officeart/2008/layout/NameandTitleOrganizationalChart"/>
    <dgm:cxn modelId="{57D3789D-C55F-45E5-A7F6-58ED1ADBC7C2}" type="presParOf" srcId="{422E8369-A3F9-4AA0-A914-1540D1FD9C43}" destId="{AAFF2A42-358E-4DCD-8F7A-D67DADBDE71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428A8-48B4-4CD4-A196-16974E1E32C9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7B450CB8-A1A8-46C0-BBC5-2877045D5E1D}">
      <dgm:prSet phldrT="[Teksts]" custT="1"/>
      <dgm:spPr/>
      <dgm:t>
        <a:bodyPr/>
        <a:lstStyle/>
        <a:p>
          <a:r>
            <a:rPr lang="lv-LV" sz="16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ES līmenī</a:t>
          </a:r>
          <a:endParaRPr lang="lv-LV" sz="16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F9E781C-D681-49D5-B3DA-99351913B50E}" type="parTrans" cxnId="{7195A010-FF82-4EE6-95EE-EC40F5402369}">
      <dgm:prSet/>
      <dgm:spPr/>
      <dgm:t>
        <a:bodyPr/>
        <a:lstStyle/>
        <a:p>
          <a:endParaRPr lang="lv-LV" sz="1600">
            <a:latin typeface="+mn-lt"/>
          </a:endParaRPr>
        </a:p>
      </dgm:t>
    </dgm:pt>
    <dgm:pt modelId="{7393E1A5-6F40-4A07-AFD5-69709F4725BD}" type="sibTrans" cxnId="{7195A010-FF82-4EE6-95EE-EC40F5402369}">
      <dgm:prSet/>
      <dgm:spPr/>
      <dgm:t>
        <a:bodyPr/>
        <a:lstStyle/>
        <a:p>
          <a:endParaRPr lang="lv-LV" sz="1600">
            <a:latin typeface="+mn-lt"/>
          </a:endParaRPr>
        </a:p>
      </dgm:t>
    </dgm:pt>
    <dgm:pt modelId="{A3BB97A0-18A3-4A00-BDA0-A4C880567BF5}">
      <dgm:prSet phldrT="[Teksts]" custT="1"/>
      <dgm:spPr/>
      <dgm:t>
        <a:bodyPr/>
        <a:lstStyle/>
        <a:p>
          <a:r>
            <a:rPr lang="lv-LV" sz="1600" b="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KLP 9 mērķi</a:t>
          </a:r>
          <a:endParaRPr lang="lv-LV" sz="16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21ECF14-9E07-42DD-BB38-C8F9F660E42B}" type="parTrans" cxnId="{E288AB8B-7E92-4CA3-8AAC-B71C8A308677}">
      <dgm:prSet/>
      <dgm:spPr/>
      <dgm:t>
        <a:bodyPr/>
        <a:lstStyle/>
        <a:p>
          <a:endParaRPr lang="lv-LV" sz="1600">
            <a:latin typeface="+mn-lt"/>
          </a:endParaRPr>
        </a:p>
      </dgm:t>
    </dgm:pt>
    <dgm:pt modelId="{99A20AA6-2CB0-4ECD-BACD-DADF2E87ECED}" type="sibTrans" cxnId="{E288AB8B-7E92-4CA3-8AAC-B71C8A308677}">
      <dgm:prSet/>
      <dgm:spPr/>
      <dgm:t>
        <a:bodyPr/>
        <a:lstStyle/>
        <a:p>
          <a:endParaRPr lang="lv-LV" sz="1600">
            <a:latin typeface="+mn-lt"/>
          </a:endParaRPr>
        </a:p>
      </dgm:t>
    </dgm:pt>
    <dgm:pt modelId="{E338A3B3-9F24-4F34-9BF0-42F9FC090E4B}">
      <dgm:prSet phldrT="[Teksts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lv-LV" sz="16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Valsts līmenī</a:t>
          </a:r>
          <a:endParaRPr lang="lv-LV" sz="16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03D90FE-7025-41E2-A634-85519F4594C3}" type="parTrans" cxnId="{B019EC2A-3402-40BB-BC95-AD1CA6A2214F}">
      <dgm:prSet/>
      <dgm:spPr/>
      <dgm:t>
        <a:bodyPr/>
        <a:lstStyle/>
        <a:p>
          <a:endParaRPr lang="lv-LV" sz="1600">
            <a:latin typeface="+mn-lt"/>
          </a:endParaRPr>
        </a:p>
      </dgm:t>
    </dgm:pt>
    <dgm:pt modelId="{C5B954F0-11AA-41CC-B60A-C894D66F49EB}" type="sibTrans" cxnId="{B019EC2A-3402-40BB-BC95-AD1CA6A2214F}">
      <dgm:prSet/>
      <dgm:spPr/>
      <dgm:t>
        <a:bodyPr/>
        <a:lstStyle/>
        <a:p>
          <a:endParaRPr lang="lv-LV" sz="1600">
            <a:latin typeface="+mn-lt"/>
          </a:endParaRPr>
        </a:p>
      </dgm:t>
    </dgm:pt>
    <dgm:pt modelId="{51489B35-E958-4013-981B-DEC7E4620195}">
      <dgm:prSet phldrT="[Teksts]" custT="1"/>
      <dgm:spPr/>
      <dgm:t>
        <a:bodyPr/>
        <a:lstStyle/>
        <a:p>
          <a:r>
            <a:rPr lang="lv-LV" sz="1600" b="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KLP intervenču pielāgošana nacionālajām vajadzībām</a:t>
          </a:r>
          <a:endParaRPr lang="lv-LV" sz="16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7EF6E7D-9FF4-4021-A492-B725F94FB86A}" type="parTrans" cxnId="{136D6A69-640B-4EC7-A51B-E9F2E9E5EEEB}">
      <dgm:prSet/>
      <dgm:spPr/>
      <dgm:t>
        <a:bodyPr/>
        <a:lstStyle/>
        <a:p>
          <a:endParaRPr lang="lv-LV" sz="1600">
            <a:latin typeface="+mn-lt"/>
          </a:endParaRPr>
        </a:p>
      </dgm:t>
    </dgm:pt>
    <dgm:pt modelId="{5EB96C77-6F96-42AA-9C41-CA07326BF2D9}" type="sibTrans" cxnId="{136D6A69-640B-4EC7-A51B-E9F2E9E5EEEB}">
      <dgm:prSet/>
      <dgm:spPr/>
      <dgm:t>
        <a:bodyPr/>
        <a:lstStyle/>
        <a:p>
          <a:endParaRPr lang="lv-LV" sz="1600">
            <a:latin typeface="+mn-lt"/>
          </a:endParaRPr>
        </a:p>
      </dgm:t>
    </dgm:pt>
    <dgm:pt modelId="{19F1D18E-98BE-419E-98EB-B07E7BC6684F}">
      <dgm:prSet custT="1"/>
      <dgm:spPr/>
      <dgm:t>
        <a:bodyPr/>
        <a:lstStyle/>
        <a:p>
          <a:r>
            <a:rPr lang="lv-LV" sz="1600" b="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Vispārējs intervenču saraksts</a:t>
          </a:r>
          <a:endParaRPr lang="en-GB" sz="1600" b="0" dirty="0" smtClean="0"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B3AF85AC-D880-49EA-9F1C-C9CB6733C978}" type="parTrans" cxnId="{BEBFB755-EABB-4BE2-9E10-6932206A6B57}">
      <dgm:prSet/>
      <dgm:spPr/>
      <dgm:t>
        <a:bodyPr/>
        <a:lstStyle/>
        <a:p>
          <a:endParaRPr lang="lv-LV" sz="1600">
            <a:latin typeface="+mn-lt"/>
          </a:endParaRPr>
        </a:p>
      </dgm:t>
    </dgm:pt>
    <dgm:pt modelId="{044FB50E-37A1-4226-A872-387F7E8E3BFD}" type="sibTrans" cxnId="{BEBFB755-EABB-4BE2-9E10-6932206A6B57}">
      <dgm:prSet/>
      <dgm:spPr/>
      <dgm:t>
        <a:bodyPr/>
        <a:lstStyle/>
        <a:p>
          <a:endParaRPr lang="lv-LV" sz="1600">
            <a:latin typeface="+mn-lt"/>
          </a:endParaRPr>
        </a:p>
      </dgm:t>
    </dgm:pt>
    <dgm:pt modelId="{C6BAF358-BECC-4639-B8AA-39C0D0AD5F9D}">
      <dgm:prSet custT="1"/>
      <dgm:spPr/>
      <dgm:t>
        <a:bodyPr/>
        <a:lstStyle/>
        <a:p>
          <a:r>
            <a:rPr lang="lv-LV" sz="1600" b="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Pamata prasības</a:t>
          </a:r>
          <a:endParaRPr lang="en-GB" sz="1600" b="0" dirty="0"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gm:t>
    </dgm:pt>
    <dgm:pt modelId="{F2788A9B-92C6-4921-8CCB-356C21901600}" type="parTrans" cxnId="{7FE6BCF7-3BC6-46E0-AD66-2EF2A59EF4C8}">
      <dgm:prSet/>
      <dgm:spPr/>
      <dgm:t>
        <a:bodyPr/>
        <a:lstStyle/>
        <a:p>
          <a:endParaRPr lang="lv-LV" sz="1600">
            <a:latin typeface="+mn-lt"/>
          </a:endParaRPr>
        </a:p>
      </dgm:t>
    </dgm:pt>
    <dgm:pt modelId="{7F22DFE5-D5CE-4B30-86E6-E11882B2A015}" type="sibTrans" cxnId="{7FE6BCF7-3BC6-46E0-AD66-2EF2A59EF4C8}">
      <dgm:prSet/>
      <dgm:spPr/>
      <dgm:t>
        <a:bodyPr/>
        <a:lstStyle/>
        <a:p>
          <a:endParaRPr lang="lv-LV" sz="1600">
            <a:latin typeface="+mn-lt"/>
          </a:endParaRPr>
        </a:p>
      </dgm:t>
    </dgm:pt>
    <dgm:pt modelId="{9D21880B-F4E9-43CA-9162-6502D0DB8976}">
      <dgm:prSet phldrT="[Teksts]" custT="1"/>
      <dgm:spPr/>
      <dgm:t>
        <a:bodyPr/>
        <a:lstStyle/>
        <a:p>
          <a:r>
            <a:rPr lang="lv-LV" sz="1600" b="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Atbilstības un saistību</a:t>
          </a:r>
          <a:r>
            <a:rPr lang="en-GB" sz="1600" b="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</a:t>
          </a:r>
          <a:r>
            <a:rPr lang="lv-LV" sz="1600" b="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nosacījumu noteikšana</a:t>
          </a:r>
          <a:r>
            <a:rPr lang="en-GB" sz="1600" b="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</a:t>
          </a:r>
          <a:endParaRPr lang="lv-LV" sz="16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2BA3AD9-4228-441B-8436-5BA5AB916116}" type="parTrans" cxnId="{9CA14716-5B8E-4905-A5F2-0BF67E35EC6F}">
      <dgm:prSet/>
      <dgm:spPr/>
      <dgm:t>
        <a:bodyPr/>
        <a:lstStyle/>
        <a:p>
          <a:endParaRPr lang="lv-LV"/>
        </a:p>
      </dgm:t>
    </dgm:pt>
    <dgm:pt modelId="{46FC15AF-2048-414F-81DB-1B21411806A2}" type="sibTrans" cxnId="{9CA14716-5B8E-4905-A5F2-0BF67E35EC6F}">
      <dgm:prSet/>
      <dgm:spPr/>
      <dgm:t>
        <a:bodyPr/>
        <a:lstStyle/>
        <a:p>
          <a:endParaRPr lang="lv-LV"/>
        </a:p>
      </dgm:t>
    </dgm:pt>
    <dgm:pt modelId="{BEA2598D-F2FE-4F07-9AED-C3E352814652}" type="pres">
      <dgm:prSet presAssocID="{156428A8-48B4-4CD4-A196-16974E1E32C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B23112A4-9F70-4521-9ECF-F27E20CD2EB1}" type="pres">
      <dgm:prSet presAssocID="{7B450CB8-A1A8-46C0-BBC5-2877045D5E1D}" presName="linNode" presStyleCnt="0"/>
      <dgm:spPr/>
    </dgm:pt>
    <dgm:pt modelId="{FA728C04-9575-4273-BB47-2C80A7742426}" type="pres">
      <dgm:prSet presAssocID="{7B450CB8-A1A8-46C0-BBC5-2877045D5E1D}" presName="parentShp" presStyleLbl="node1" presStyleIdx="0" presStyleCnt="2" custScaleX="4925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212D4F6-5AC9-4EF9-AEF3-3196BBCA054D}" type="pres">
      <dgm:prSet presAssocID="{7B450CB8-A1A8-46C0-BBC5-2877045D5E1D}" presName="childShp" presStyleLbl="bgAccFollowNode1" presStyleIdx="0" presStyleCnt="2" custScaleX="13383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9A6FB56-D130-4DA8-B216-5D576C408224}" type="pres">
      <dgm:prSet presAssocID="{7393E1A5-6F40-4A07-AFD5-69709F4725BD}" presName="spacing" presStyleCnt="0"/>
      <dgm:spPr/>
    </dgm:pt>
    <dgm:pt modelId="{E5718195-0412-4367-BDF6-57E014A7E1D5}" type="pres">
      <dgm:prSet presAssocID="{E338A3B3-9F24-4F34-9BF0-42F9FC090E4B}" presName="linNode" presStyleCnt="0"/>
      <dgm:spPr/>
    </dgm:pt>
    <dgm:pt modelId="{2FBBD4A2-0E96-4EEB-9B68-1567AAD36A7B}" type="pres">
      <dgm:prSet presAssocID="{E338A3B3-9F24-4F34-9BF0-42F9FC090E4B}" presName="parentShp" presStyleLbl="node1" presStyleIdx="1" presStyleCnt="2" custScaleX="4925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8ACA1E2-A2AA-4C70-A906-58338E69755F}" type="pres">
      <dgm:prSet presAssocID="{E338A3B3-9F24-4F34-9BF0-42F9FC090E4B}" presName="childShp" presStyleLbl="bgAccFollowNode1" presStyleIdx="1" presStyleCnt="2" custScaleX="13383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136D6A69-640B-4EC7-A51B-E9F2E9E5EEEB}" srcId="{E338A3B3-9F24-4F34-9BF0-42F9FC090E4B}" destId="{51489B35-E958-4013-981B-DEC7E4620195}" srcOrd="0" destOrd="0" parTransId="{17EF6E7D-9FF4-4021-A492-B725F94FB86A}" sibTransId="{5EB96C77-6F96-42AA-9C41-CA07326BF2D9}"/>
    <dgm:cxn modelId="{9CA14716-5B8E-4905-A5F2-0BF67E35EC6F}" srcId="{E338A3B3-9F24-4F34-9BF0-42F9FC090E4B}" destId="{9D21880B-F4E9-43CA-9162-6502D0DB8976}" srcOrd="1" destOrd="0" parTransId="{02BA3AD9-4228-441B-8436-5BA5AB916116}" sibTransId="{46FC15AF-2048-414F-81DB-1B21411806A2}"/>
    <dgm:cxn modelId="{82A35AC3-D3BD-4DFD-96A4-03606819654D}" type="presOf" srcId="{E338A3B3-9F24-4F34-9BF0-42F9FC090E4B}" destId="{2FBBD4A2-0E96-4EEB-9B68-1567AAD36A7B}" srcOrd="0" destOrd="0" presId="urn:microsoft.com/office/officeart/2005/8/layout/vList6"/>
    <dgm:cxn modelId="{FBDC6594-2BE8-41B7-A892-F9090926338D}" type="presOf" srcId="{9D21880B-F4E9-43CA-9162-6502D0DB8976}" destId="{F8ACA1E2-A2AA-4C70-A906-58338E69755F}" srcOrd="0" destOrd="1" presId="urn:microsoft.com/office/officeart/2005/8/layout/vList6"/>
    <dgm:cxn modelId="{7DBA518C-B773-4255-9E98-EC37713556BC}" type="presOf" srcId="{A3BB97A0-18A3-4A00-BDA0-A4C880567BF5}" destId="{A212D4F6-5AC9-4EF9-AEF3-3196BBCA054D}" srcOrd="0" destOrd="0" presId="urn:microsoft.com/office/officeart/2005/8/layout/vList6"/>
    <dgm:cxn modelId="{35B067A6-A48E-4FAA-A357-70F5CF33CF73}" type="presOf" srcId="{156428A8-48B4-4CD4-A196-16974E1E32C9}" destId="{BEA2598D-F2FE-4F07-9AED-C3E352814652}" srcOrd="0" destOrd="0" presId="urn:microsoft.com/office/officeart/2005/8/layout/vList6"/>
    <dgm:cxn modelId="{B019EC2A-3402-40BB-BC95-AD1CA6A2214F}" srcId="{156428A8-48B4-4CD4-A196-16974E1E32C9}" destId="{E338A3B3-9F24-4F34-9BF0-42F9FC090E4B}" srcOrd="1" destOrd="0" parTransId="{203D90FE-7025-41E2-A634-85519F4594C3}" sibTransId="{C5B954F0-11AA-41CC-B60A-C894D66F49EB}"/>
    <dgm:cxn modelId="{72F9748A-FFCE-4888-ADB1-99DFFC9234E4}" type="presOf" srcId="{19F1D18E-98BE-419E-98EB-B07E7BC6684F}" destId="{A212D4F6-5AC9-4EF9-AEF3-3196BBCA054D}" srcOrd="0" destOrd="1" presId="urn:microsoft.com/office/officeart/2005/8/layout/vList6"/>
    <dgm:cxn modelId="{7FE6BCF7-3BC6-46E0-AD66-2EF2A59EF4C8}" srcId="{7B450CB8-A1A8-46C0-BBC5-2877045D5E1D}" destId="{C6BAF358-BECC-4639-B8AA-39C0D0AD5F9D}" srcOrd="2" destOrd="0" parTransId="{F2788A9B-92C6-4921-8CCB-356C21901600}" sibTransId="{7F22DFE5-D5CE-4B30-86E6-E11882B2A015}"/>
    <dgm:cxn modelId="{FE4F7484-1182-4D3D-A7E7-80FB24F9169C}" type="presOf" srcId="{51489B35-E958-4013-981B-DEC7E4620195}" destId="{F8ACA1E2-A2AA-4C70-A906-58338E69755F}" srcOrd="0" destOrd="0" presId="urn:microsoft.com/office/officeart/2005/8/layout/vList6"/>
    <dgm:cxn modelId="{7195A010-FF82-4EE6-95EE-EC40F5402369}" srcId="{156428A8-48B4-4CD4-A196-16974E1E32C9}" destId="{7B450CB8-A1A8-46C0-BBC5-2877045D5E1D}" srcOrd="0" destOrd="0" parTransId="{CF9E781C-D681-49D5-B3DA-99351913B50E}" sibTransId="{7393E1A5-6F40-4A07-AFD5-69709F4725BD}"/>
    <dgm:cxn modelId="{BEBFB755-EABB-4BE2-9E10-6932206A6B57}" srcId="{7B450CB8-A1A8-46C0-BBC5-2877045D5E1D}" destId="{19F1D18E-98BE-419E-98EB-B07E7BC6684F}" srcOrd="1" destOrd="0" parTransId="{B3AF85AC-D880-49EA-9F1C-C9CB6733C978}" sibTransId="{044FB50E-37A1-4226-A872-387F7E8E3BFD}"/>
    <dgm:cxn modelId="{E288AB8B-7E92-4CA3-8AAC-B71C8A308677}" srcId="{7B450CB8-A1A8-46C0-BBC5-2877045D5E1D}" destId="{A3BB97A0-18A3-4A00-BDA0-A4C880567BF5}" srcOrd="0" destOrd="0" parTransId="{F21ECF14-9E07-42DD-BB38-C8F9F660E42B}" sibTransId="{99A20AA6-2CB0-4ECD-BACD-DADF2E87ECED}"/>
    <dgm:cxn modelId="{ACEA0410-B9DB-4331-B88A-D08329B91050}" type="presOf" srcId="{C6BAF358-BECC-4639-B8AA-39C0D0AD5F9D}" destId="{A212D4F6-5AC9-4EF9-AEF3-3196BBCA054D}" srcOrd="0" destOrd="2" presId="urn:microsoft.com/office/officeart/2005/8/layout/vList6"/>
    <dgm:cxn modelId="{338924BD-6D10-48F1-ABA4-2461A8EB2875}" type="presOf" srcId="{7B450CB8-A1A8-46C0-BBC5-2877045D5E1D}" destId="{FA728C04-9575-4273-BB47-2C80A7742426}" srcOrd="0" destOrd="0" presId="urn:microsoft.com/office/officeart/2005/8/layout/vList6"/>
    <dgm:cxn modelId="{68DD8D53-E655-4DC7-B784-55ADDE2AE486}" type="presParOf" srcId="{BEA2598D-F2FE-4F07-9AED-C3E352814652}" destId="{B23112A4-9F70-4521-9ECF-F27E20CD2EB1}" srcOrd="0" destOrd="0" presId="urn:microsoft.com/office/officeart/2005/8/layout/vList6"/>
    <dgm:cxn modelId="{47878821-7222-412D-8387-0E15504615F3}" type="presParOf" srcId="{B23112A4-9F70-4521-9ECF-F27E20CD2EB1}" destId="{FA728C04-9575-4273-BB47-2C80A7742426}" srcOrd="0" destOrd="0" presId="urn:microsoft.com/office/officeart/2005/8/layout/vList6"/>
    <dgm:cxn modelId="{E6EE989D-8B58-4FB2-B259-D0980D3C0E52}" type="presParOf" srcId="{B23112A4-9F70-4521-9ECF-F27E20CD2EB1}" destId="{A212D4F6-5AC9-4EF9-AEF3-3196BBCA054D}" srcOrd="1" destOrd="0" presId="urn:microsoft.com/office/officeart/2005/8/layout/vList6"/>
    <dgm:cxn modelId="{C0614CAB-00C2-4D2A-A840-FCD84417251E}" type="presParOf" srcId="{BEA2598D-F2FE-4F07-9AED-C3E352814652}" destId="{59A6FB56-D130-4DA8-B216-5D576C408224}" srcOrd="1" destOrd="0" presId="urn:microsoft.com/office/officeart/2005/8/layout/vList6"/>
    <dgm:cxn modelId="{53F53466-B4E9-4778-8A1F-3B311F25E530}" type="presParOf" srcId="{BEA2598D-F2FE-4F07-9AED-C3E352814652}" destId="{E5718195-0412-4367-BDF6-57E014A7E1D5}" srcOrd="2" destOrd="0" presId="urn:microsoft.com/office/officeart/2005/8/layout/vList6"/>
    <dgm:cxn modelId="{45796A57-DFA8-4AFA-8123-918857D97B6D}" type="presParOf" srcId="{E5718195-0412-4367-BDF6-57E014A7E1D5}" destId="{2FBBD4A2-0E96-4EEB-9B68-1567AAD36A7B}" srcOrd="0" destOrd="0" presId="urn:microsoft.com/office/officeart/2005/8/layout/vList6"/>
    <dgm:cxn modelId="{6EB64264-70D1-4D33-BCA2-73A9722D92C5}" type="presParOf" srcId="{E5718195-0412-4367-BDF6-57E014A7E1D5}" destId="{F8ACA1E2-A2AA-4C70-A906-58338E69755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70A1B0-759D-46B7-9829-209DBE523F5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080D7FEA-BEEC-48DF-B4D1-E52FE70794CB}">
      <dgm:prSet phldrT="[Text]" custT="1"/>
      <dgm:spPr/>
      <dgm:t>
        <a:bodyPr/>
        <a:lstStyle/>
        <a:p>
          <a:r>
            <a:rPr lang="lv-LV" sz="1600" dirty="0" smtClean="0"/>
            <a:t>302</a:t>
          </a:r>
          <a:endParaRPr lang="lv-LV" sz="1600" dirty="0"/>
        </a:p>
      </dgm:t>
    </dgm:pt>
    <dgm:pt modelId="{DC895FA8-A22F-4883-82B9-406BEEAA6BC0}" type="parTrans" cxnId="{B40B8EDF-A42C-4DBD-872B-BEECA8FC7F85}">
      <dgm:prSet/>
      <dgm:spPr/>
      <dgm:t>
        <a:bodyPr/>
        <a:lstStyle/>
        <a:p>
          <a:endParaRPr lang="lv-LV" sz="4000"/>
        </a:p>
      </dgm:t>
    </dgm:pt>
    <dgm:pt modelId="{D714D9B3-F1BF-43AE-90E3-1F9E8BCA1403}" type="sibTrans" cxnId="{B40B8EDF-A42C-4DBD-872B-BEECA8FC7F85}">
      <dgm:prSet/>
      <dgm:spPr/>
      <dgm:t>
        <a:bodyPr/>
        <a:lstStyle/>
        <a:p>
          <a:endParaRPr lang="lv-LV" sz="4000"/>
        </a:p>
      </dgm:t>
    </dgm:pt>
    <dgm:pt modelId="{D0CBC91B-7E0A-4C12-B30E-9F8DA04B332A}">
      <dgm:prSet phldrT="[Text]" custT="1"/>
      <dgm:spPr/>
      <dgm:t>
        <a:bodyPr/>
        <a:lstStyle/>
        <a:p>
          <a:r>
            <a:rPr lang="lv-LV" sz="1600" dirty="0" smtClean="0"/>
            <a:t>344</a:t>
          </a:r>
          <a:endParaRPr lang="lv-LV" sz="1600" dirty="0"/>
        </a:p>
      </dgm:t>
    </dgm:pt>
    <dgm:pt modelId="{1C285BC3-8EB0-406D-8944-73A360A2E81C}" type="parTrans" cxnId="{07A9B5A8-0DC2-47E0-8F14-050448734A81}">
      <dgm:prSet/>
      <dgm:spPr/>
      <dgm:t>
        <a:bodyPr/>
        <a:lstStyle/>
        <a:p>
          <a:endParaRPr lang="lv-LV" sz="4000"/>
        </a:p>
      </dgm:t>
    </dgm:pt>
    <dgm:pt modelId="{563BE764-5678-46D5-93C3-A9B3A9FA113F}" type="sibTrans" cxnId="{07A9B5A8-0DC2-47E0-8F14-050448734A81}">
      <dgm:prSet/>
      <dgm:spPr/>
      <dgm:t>
        <a:bodyPr/>
        <a:lstStyle/>
        <a:p>
          <a:endParaRPr lang="lv-LV" sz="4000"/>
        </a:p>
      </dgm:t>
    </dgm:pt>
    <dgm:pt modelId="{954B776C-4135-4C49-94BD-E6C47BA243F0}">
      <dgm:prSet phldrT="[Text]" custT="1"/>
      <dgm:spPr/>
      <dgm:t>
        <a:bodyPr/>
        <a:lstStyle/>
        <a:p>
          <a:r>
            <a:rPr lang="lv-LV" sz="1600" dirty="0" smtClean="0"/>
            <a:t>385</a:t>
          </a:r>
          <a:endParaRPr lang="lv-LV" sz="1600" dirty="0"/>
        </a:p>
      </dgm:t>
    </dgm:pt>
    <dgm:pt modelId="{A99C5213-6894-4F22-AA66-9278BCAF3014}" type="parTrans" cxnId="{B9F613C3-8C94-48F8-B4FC-90AF72E2DA25}">
      <dgm:prSet/>
      <dgm:spPr/>
      <dgm:t>
        <a:bodyPr/>
        <a:lstStyle/>
        <a:p>
          <a:endParaRPr lang="lv-LV" sz="4000"/>
        </a:p>
      </dgm:t>
    </dgm:pt>
    <dgm:pt modelId="{279557FE-601C-4B9F-9A34-46F386141AA4}" type="sibTrans" cxnId="{B9F613C3-8C94-48F8-B4FC-90AF72E2DA25}">
      <dgm:prSet/>
      <dgm:spPr/>
      <dgm:t>
        <a:bodyPr/>
        <a:lstStyle/>
        <a:p>
          <a:endParaRPr lang="lv-LV" sz="4000"/>
        </a:p>
      </dgm:t>
    </dgm:pt>
    <dgm:pt modelId="{6CA1048C-3881-4481-898D-E606C364114B}">
      <dgm:prSet phldrT="[Text]" custT="1"/>
      <dgm:spPr/>
      <dgm:t>
        <a:bodyPr/>
        <a:lstStyle/>
        <a:p>
          <a:r>
            <a:rPr lang="lv-LV" sz="1600" dirty="0" smtClean="0"/>
            <a:t>427</a:t>
          </a:r>
          <a:endParaRPr lang="lv-LV" sz="1600" dirty="0"/>
        </a:p>
      </dgm:t>
    </dgm:pt>
    <dgm:pt modelId="{6E85C44F-5A51-4898-B1CA-BF3C9C6813B4}" type="parTrans" cxnId="{85661C54-C797-4F87-9F23-DFCDFB2766A8}">
      <dgm:prSet/>
      <dgm:spPr/>
      <dgm:t>
        <a:bodyPr/>
        <a:lstStyle/>
        <a:p>
          <a:endParaRPr lang="lv-LV" sz="4000"/>
        </a:p>
      </dgm:t>
    </dgm:pt>
    <dgm:pt modelId="{36C0F1FB-3A2E-48EC-B681-84F2E3AE299A}" type="sibTrans" cxnId="{85661C54-C797-4F87-9F23-DFCDFB2766A8}">
      <dgm:prSet/>
      <dgm:spPr/>
      <dgm:t>
        <a:bodyPr/>
        <a:lstStyle/>
        <a:p>
          <a:endParaRPr lang="lv-LV" sz="4000"/>
        </a:p>
      </dgm:t>
    </dgm:pt>
    <dgm:pt modelId="{C330F514-8DF4-4244-ABE5-8BF9C44B21F8}">
      <dgm:prSet phldrT="[Text]" custT="1"/>
      <dgm:spPr/>
      <dgm:t>
        <a:bodyPr/>
        <a:lstStyle/>
        <a:p>
          <a:r>
            <a:rPr lang="lv-LV" sz="1600" dirty="0" smtClean="0"/>
            <a:t>469</a:t>
          </a:r>
          <a:endParaRPr lang="lv-LV" sz="1600" dirty="0"/>
        </a:p>
      </dgm:t>
    </dgm:pt>
    <dgm:pt modelId="{CC8A300A-5B5F-40D4-8CAA-A7D310C8C79C}" type="parTrans" cxnId="{D561FBF5-16D5-4059-87F8-BD366B453C07}">
      <dgm:prSet/>
      <dgm:spPr/>
      <dgm:t>
        <a:bodyPr/>
        <a:lstStyle/>
        <a:p>
          <a:endParaRPr lang="lv-LV" sz="4000"/>
        </a:p>
      </dgm:t>
    </dgm:pt>
    <dgm:pt modelId="{A8397B6C-6A7C-475B-BD77-68D9D617D861}" type="sibTrans" cxnId="{D561FBF5-16D5-4059-87F8-BD366B453C07}">
      <dgm:prSet/>
      <dgm:spPr/>
      <dgm:t>
        <a:bodyPr/>
        <a:lstStyle/>
        <a:p>
          <a:endParaRPr lang="lv-LV" sz="4000"/>
        </a:p>
      </dgm:t>
    </dgm:pt>
    <dgm:pt modelId="{C54121D8-733A-41B2-9405-66614F5EB614}">
      <dgm:prSet phldrT="[Text]" custT="1"/>
      <dgm:spPr/>
      <dgm:t>
        <a:bodyPr/>
        <a:lstStyle/>
        <a:p>
          <a:r>
            <a:rPr lang="lv-LV" sz="1600" dirty="0" smtClean="0"/>
            <a:t>506</a:t>
          </a:r>
          <a:endParaRPr lang="lv-LV" sz="1600" dirty="0"/>
        </a:p>
      </dgm:t>
    </dgm:pt>
    <dgm:pt modelId="{33A5A372-0AE9-4E4B-98E6-2F2B3BA20A04}" type="parTrans" cxnId="{5765AE8D-3AF4-40A5-8D9E-CF1054A2AB11}">
      <dgm:prSet/>
      <dgm:spPr/>
      <dgm:t>
        <a:bodyPr/>
        <a:lstStyle/>
        <a:p>
          <a:endParaRPr lang="lv-LV" sz="4000"/>
        </a:p>
      </dgm:t>
    </dgm:pt>
    <dgm:pt modelId="{5A63F494-08CA-4BB6-A28C-5F0DA55E2702}" type="sibTrans" cxnId="{5765AE8D-3AF4-40A5-8D9E-CF1054A2AB11}">
      <dgm:prSet/>
      <dgm:spPr/>
      <dgm:t>
        <a:bodyPr/>
        <a:lstStyle/>
        <a:p>
          <a:endParaRPr lang="lv-LV" sz="4000"/>
        </a:p>
      </dgm:t>
    </dgm:pt>
    <dgm:pt modelId="{36BB8F8E-A6A5-4596-AACA-7C3E3009D0FF}">
      <dgm:prSet phldrT="[Text]" custT="1"/>
      <dgm:spPr/>
      <dgm:t>
        <a:bodyPr/>
        <a:lstStyle/>
        <a:p>
          <a:r>
            <a:rPr lang="lv-LV" sz="1600" dirty="0" smtClean="0"/>
            <a:t>506</a:t>
          </a:r>
          <a:endParaRPr lang="lv-LV" sz="1600" dirty="0"/>
        </a:p>
      </dgm:t>
    </dgm:pt>
    <dgm:pt modelId="{08E14B3F-1D69-4D7D-B43B-69B44A03AFDF}" type="parTrans" cxnId="{F771A1F2-70BF-40BA-94D0-0876C6EC0B41}">
      <dgm:prSet/>
      <dgm:spPr/>
      <dgm:t>
        <a:bodyPr/>
        <a:lstStyle/>
        <a:p>
          <a:endParaRPr lang="lv-LV" sz="4000"/>
        </a:p>
      </dgm:t>
    </dgm:pt>
    <dgm:pt modelId="{2CABE38C-1DF2-49D9-BD20-A51EF683DA7B}" type="sibTrans" cxnId="{F771A1F2-70BF-40BA-94D0-0876C6EC0B41}">
      <dgm:prSet/>
      <dgm:spPr/>
      <dgm:t>
        <a:bodyPr/>
        <a:lstStyle/>
        <a:p>
          <a:endParaRPr lang="lv-LV" sz="4000"/>
        </a:p>
      </dgm:t>
    </dgm:pt>
    <dgm:pt modelId="{E4001E68-A38E-46B6-88F5-AD516D3D2E68}" type="pres">
      <dgm:prSet presAssocID="{EA70A1B0-759D-46B7-9829-209DBE523F51}" presName="Name0" presStyleCnt="0">
        <dgm:presLayoutVars>
          <dgm:dir/>
          <dgm:resizeHandles val="exact"/>
        </dgm:presLayoutVars>
      </dgm:prSet>
      <dgm:spPr/>
    </dgm:pt>
    <dgm:pt modelId="{413EC8C9-013B-414D-9B68-86B8C4D5D098}" type="pres">
      <dgm:prSet presAssocID="{080D7FEA-BEEC-48DF-B4D1-E52FE70794CB}" presName="composite" presStyleCnt="0"/>
      <dgm:spPr/>
    </dgm:pt>
    <dgm:pt modelId="{C8BD89BB-66D5-48B1-B0B4-35AFF78B70D2}" type="pres">
      <dgm:prSet presAssocID="{080D7FEA-BEEC-48DF-B4D1-E52FE70794CB}" presName="bgChev" presStyleLbl="node1" presStyleIdx="0" presStyleCnt="7"/>
      <dgm:spPr/>
    </dgm:pt>
    <dgm:pt modelId="{9A935CFD-38B8-4A6A-964E-DA7789D0705A}" type="pres">
      <dgm:prSet presAssocID="{080D7FEA-BEEC-48DF-B4D1-E52FE70794CB}" presName="tx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975E330-BE3F-4215-B5C9-799663136B48}" type="pres">
      <dgm:prSet presAssocID="{D714D9B3-F1BF-43AE-90E3-1F9E8BCA1403}" presName="compositeSpace" presStyleCnt="0"/>
      <dgm:spPr/>
    </dgm:pt>
    <dgm:pt modelId="{5AAA0402-C9D8-4254-9677-35986320BCBD}" type="pres">
      <dgm:prSet presAssocID="{D0CBC91B-7E0A-4C12-B30E-9F8DA04B332A}" presName="composite" presStyleCnt="0"/>
      <dgm:spPr/>
    </dgm:pt>
    <dgm:pt modelId="{DA7947AD-D1A1-4D17-8A3D-F7FCC23FCFC6}" type="pres">
      <dgm:prSet presAssocID="{D0CBC91B-7E0A-4C12-B30E-9F8DA04B332A}" presName="bgChev" presStyleLbl="node1" presStyleIdx="1" presStyleCnt="7"/>
      <dgm:spPr/>
    </dgm:pt>
    <dgm:pt modelId="{9D2EAA08-61C2-449E-A7BE-3D95E56AD9BA}" type="pres">
      <dgm:prSet presAssocID="{D0CBC91B-7E0A-4C12-B30E-9F8DA04B332A}" presName="tx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7471CC5-F065-46E9-8D9F-A9C676512BDD}" type="pres">
      <dgm:prSet presAssocID="{563BE764-5678-46D5-93C3-A9B3A9FA113F}" presName="compositeSpace" presStyleCnt="0"/>
      <dgm:spPr/>
    </dgm:pt>
    <dgm:pt modelId="{5D7AA5A0-4FAB-4A80-BDE0-F19B1386A5A9}" type="pres">
      <dgm:prSet presAssocID="{954B776C-4135-4C49-94BD-E6C47BA243F0}" presName="composite" presStyleCnt="0"/>
      <dgm:spPr/>
    </dgm:pt>
    <dgm:pt modelId="{91871571-DBE0-4C8B-9299-ECA5AA61D06A}" type="pres">
      <dgm:prSet presAssocID="{954B776C-4135-4C49-94BD-E6C47BA243F0}" presName="bgChev" presStyleLbl="node1" presStyleIdx="2" presStyleCnt="7"/>
      <dgm:spPr/>
    </dgm:pt>
    <dgm:pt modelId="{771A5D54-163E-40AA-A485-047C23054104}" type="pres">
      <dgm:prSet presAssocID="{954B776C-4135-4C49-94BD-E6C47BA243F0}" presName="tx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7D80016-BEEF-4A1F-8BCA-29FDB2AA9AB9}" type="pres">
      <dgm:prSet presAssocID="{279557FE-601C-4B9F-9A34-46F386141AA4}" presName="compositeSpace" presStyleCnt="0"/>
      <dgm:spPr/>
    </dgm:pt>
    <dgm:pt modelId="{58D56234-C461-497F-924A-32BE758475EB}" type="pres">
      <dgm:prSet presAssocID="{6CA1048C-3881-4481-898D-E606C364114B}" presName="composite" presStyleCnt="0"/>
      <dgm:spPr/>
    </dgm:pt>
    <dgm:pt modelId="{9B18A114-5CBF-448D-A6B0-EE9E2D75FF1A}" type="pres">
      <dgm:prSet presAssocID="{6CA1048C-3881-4481-898D-E606C364114B}" presName="bgChev" presStyleLbl="node1" presStyleIdx="3" presStyleCnt="7"/>
      <dgm:spPr/>
    </dgm:pt>
    <dgm:pt modelId="{A569BCCD-6DB8-413C-98D0-19D9A0F5696D}" type="pres">
      <dgm:prSet presAssocID="{6CA1048C-3881-4481-898D-E606C364114B}" presName="tx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1D1C9BE-3EDC-4171-A483-FBB383709E50}" type="pres">
      <dgm:prSet presAssocID="{36C0F1FB-3A2E-48EC-B681-84F2E3AE299A}" presName="compositeSpace" presStyleCnt="0"/>
      <dgm:spPr/>
    </dgm:pt>
    <dgm:pt modelId="{508704A6-45BD-458A-8528-865703C7F943}" type="pres">
      <dgm:prSet presAssocID="{C330F514-8DF4-4244-ABE5-8BF9C44B21F8}" presName="composite" presStyleCnt="0"/>
      <dgm:spPr/>
    </dgm:pt>
    <dgm:pt modelId="{542FA94A-80A5-4655-B27E-F320AC813B7E}" type="pres">
      <dgm:prSet presAssocID="{C330F514-8DF4-4244-ABE5-8BF9C44B21F8}" presName="bgChev" presStyleLbl="node1" presStyleIdx="4" presStyleCnt="7"/>
      <dgm:spPr/>
    </dgm:pt>
    <dgm:pt modelId="{A33B08AB-5291-4A99-9EE7-9B2668811B19}" type="pres">
      <dgm:prSet presAssocID="{C330F514-8DF4-4244-ABE5-8BF9C44B21F8}" presName="tx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21A2F52-B45C-4008-8E2B-579874C02340}" type="pres">
      <dgm:prSet presAssocID="{A8397B6C-6A7C-475B-BD77-68D9D617D861}" presName="compositeSpace" presStyleCnt="0"/>
      <dgm:spPr/>
    </dgm:pt>
    <dgm:pt modelId="{8D54135F-2E5A-412C-873B-DAE7EC804607}" type="pres">
      <dgm:prSet presAssocID="{C54121D8-733A-41B2-9405-66614F5EB614}" presName="composite" presStyleCnt="0"/>
      <dgm:spPr/>
    </dgm:pt>
    <dgm:pt modelId="{189733B2-FF7E-4444-AE7F-D76B44D24B25}" type="pres">
      <dgm:prSet presAssocID="{C54121D8-733A-41B2-9405-66614F5EB614}" presName="bgChev" presStyleLbl="node1" presStyleIdx="5" presStyleCnt="7"/>
      <dgm:spPr/>
    </dgm:pt>
    <dgm:pt modelId="{012E6BFB-17B0-433E-90DE-0CF6CD26292D}" type="pres">
      <dgm:prSet presAssocID="{C54121D8-733A-41B2-9405-66614F5EB614}" presName="txNode" presStyleLbl="fgAcc1" presStyleIdx="5" presStyleCnt="7" custLinFactNeighborX="79" custLinFactNeighborY="-131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D301FCE-4FC1-4177-BD97-DED6C1BAA4BC}" type="pres">
      <dgm:prSet presAssocID="{5A63F494-08CA-4BB6-A28C-5F0DA55E2702}" presName="compositeSpace" presStyleCnt="0"/>
      <dgm:spPr/>
    </dgm:pt>
    <dgm:pt modelId="{871E715A-C737-415B-AD49-75C64702261F}" type="pres">
      <dgm:prSet presAssocID="{36BB8F8E-A6A5-4596-AACA-7C3E3009D0FF}" presName="composite" presStyleCnt="0"/>
      <dgm:spPr/>
    </dgm:pt>
    <dgm:pt modelId="{BBBD75C7-C218-4BCE-AF1B-AB8A855B201A}" type="pres">
      <dgm:prSet presAssocID="{36BB8F8E-A6A5-4596-AACA-7C3E3009D0FF}" presName="bgChev" presStyleLbl="node1" presStyleIdx="6" presStyleCnt="7"/>
      <dgm:spPr/>
    </dgm:pt>
    <dgm:pt modelId="{518FC15C-7388-4A1B-ABD9-A7FC65E06E26}" type="pres">
      <dgm:prSet presAssocID="{36BB8F8E-A6A5-4596-AACA-7C3E3009D0FF}" presName="tx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9191DF1-2086-48FB-A2AC-9C2AA694FE05}" type="presOf" srcId="{080D7FEA-BEEC-48DF-B4D1-E52FE70794CB}" destId="{9A935CFD-38B8-4A6A-964E-DA7789D0705A}" srcOrd="0" destOrd="0" presId="urn:microsoft.com/office/officeart/2005/8/layout/chevronAccent+Icon"/>
    <dgm:cxn modelId="{85661C54-C797-4F87-9F23-DFCDFB2766A8}" srcId="{EA70A1B0-759D-46B7-9829-209DBE523F51}" destId="{6CA1048C-3881-4481-898D-E606C364114B}" srcOrd="3" destOrd="0" parTransId="{6E85C44F-5A51-4898-B1CA-BF3C9C6813B4}" sibTransId="{36C0F1FB-3A2E-48EC-B681-84F2E3AE299A}"/>
    <dgm:cxn modelId="{0C529158-08A9-4B7B-8CF7-CB92AF2A1446}" type="presOf" srcId="{6CA1048C-3881-4481-898D-E606C364114B}" destId="{A569BCCD-6DB8-413C-98D0-19D9A0F5696D}" srcOrd="0" destOrd="0" presId="urn:microsoft.com/office/officeart/2005/8/layout/chevronAccent+Icon"/>
    <dgm:cxn modelId="{D2CA69C5-5219-4123-9270-FFDD183012B8}" type="presOf" srcId="{C330F514-8DF4-4244-ABE5-8BF9C44B21F8}" destId="{A33B08AB-5291-4A99-9EE7-9B2668811B19}" srcOrd="0" destOrd="0" presId="urn:microsoft.com/office/officeart/2005/8/layout/chevronAccent+Icon"/>
    <dgm:cxn modelId="{F771A1F2-70BF-40BA-94D0-0876C6EC0B41}" srcId="{EA70A1B0-759D-46B7-9829-209DBE523F51}" destId="{36BB8F8E-A6A5-4596-AACA-7C3E3009D0FF}" srcOrd="6" destOrd="0" parTransId="{08E14B3F-1D69-4D7D-B43B-69B44A03AFDF}" sibTransId="{2CABE38C-1DF2-49D9-BD20-A51EF683DA7B}"/>
    <dgm:cxn modelId="{04BB7685-346C-44B5-BFF9-6414114FAA38}" type="presOf" srcId="{D0CBC91B-7E0A-4C12-B30E-9F8DA04B332A}" destId="{9D2EAA08-61C2-449E-A7BE-3D95E56AD9BA}" srcOrd="0" destOrd="0" presId="urn:microsoft.com/office/officeart/2005/8/layout/chevronAccent+Icon"/>
    <dgm:cxn modelId="{D561FBF5-16D5-4059-87F8-BD366B453C07}" srcId="{EA70A1B0-759D-46B7-9829-209DBE523F51}" destId="{C330F514-8DF4-4244-ABE5-8BF9C44B21F8}" srcOrd="4" destOrd="0" parTransId="{CC8A300A-5B5F-40D4-8CAA-A7D310C8C79C}" sibTransId="{A8397B6C-6A7C-475B-BD77-68D9D617D861}"/>
    <dgm:cxn modelId="{B40B8EDF-A42C-4DBD-872B-BEECA8FC7F85}" srcId="{EA70A1B0-759D-46B7-9829-209DBE523F51}" destId="{080D7FEA-BEEC-48DF-B4D1-E52FE70794CB}" srcOrd="0" destOrd="0" parTransId="{DC895FA8-A22F-4883-82B9-406BEEAA6BC0}" sibTransId="{D714D9B3-F1BF-43AE-90E3-1F9E8BCA1403}"/>
    <dgm:cxn modelId="{5765AE8D-3AF4-40A5-8D9E-CF1054A2AB11}" srcId="{EA70A1B0-759D-46B7-9829-209DBE523F51}" destId="{C54121D8-733A-41B2-9405-66614F5EB614}" srcOrd="5" destOrd="0" parTransId="{33A5A372-0AE9-4E4B-98E6-2F2B3BA20A04}" sibTransId="{5A63F494-08CA-4BB6-A28C-5F0DA55E2702}"/>
    <dgm:cxn modelId="{42DA4F7C-42A7-48D5-A839-B6AD4EFAA932}" type="presOf" srcId="{36BB8F8E-A6A5-4596-AACA-7C3E3009D0FF}" destId="{518FC15C-7388-4A1B-ABD9-A7FC65E06E26}" srcOrd="0" destOrd="0" presId="urn:microsoft.com/office/officeart/2005/8/layout/chevronAccent+Icon"/>
    <dgm:cxn modelId="{C9FA716E-2E68-49D3-B7CA-7D378FA7D72A}" type="presOf" srcId="{954B776C-4135-4C49-94BD-E6C47BA243F0}" destId="{771A5D54-163E-40AA-A485-047C23054104}" srcOrd="0" destOrd="0" presId="urn:microsoft.com/office/officeart/2005/8/layout/chevronAccent+Icon"/>
    <dgm:cxn modelId="{B9F613C3-8C94-48F8-B4FC-90AF72E2DA25}" srcId="{EA70A1B0-759D-46B7-9829-209DBE523F51}" destId="{954B776C-4135-4C49-94BD-E6C47BA243F0}" srcOrd="2" destOrd="0" parTransId="{A99C5213-6894-4F22-AA66-9278BCAF3014}" sibTransId="{279557FE-601C-4B9F-9A34-46F386141AA4}"/>
    <dgm:cxn modelId="{3FF9A775-8E3A-4084-9609-F7F8D7D9ED59}" type="presOf" srcId="{C54121D8-733A-41B2-9405-66614F5EB614}" destId="{012E6BFB-17B0-433E-90DE-0CF6CD26292D}" srcOrd="0" destOrd="0" presId="urn:microsoft.com/office/officeart/2005/8/layout/chevronAccent+Icon"/>
    <dgm:cxn modelId="{07A9B5A8-0DC2-47E0-8F14-050448734A81}" srcId="{EA70A1B0-759D-46B7-9829-209DBE523F51}" destId="{D0CBC91B-7E0A-4C12-B30E-9F8DA04B332A}" srcOrd="1" destOrd="0" parTransId="{1C285BC3-8EB0-406D-8944-73A360A2E81C}" sibTransId="{563BE764-5678-46D5-93C3-A9B3A9FA113F}"/>
    <dgm:cxn modelId="{83C1B16C-A458-4D01-911C-379CDFC535E0}" type="presOf" srcId="{EA70A1B0-759D-46B7-9829-209DBE523F51}" destId="{E4001E68-A38E-46B6-88F5-AD516D3D2E68}" srcOrd="0" destOrd="0" presId="urn:microsoft.com/office/officeart/2005/8/layout/chevronAccent+Icon"/>
    <dgm:cxn modelId="{281A091A-4EE2-47F5-9185-16B7F22596F1}" type="presParOf" srcId="{E4001E68-A38E-46B6-88F5-AD516D3D2E68}" destId="{413EC8C9-013B-414D-9B68-86B8C4D5D098}" srcOrd="0" destOrd="0" presId="urn:microsoft.com/office/officeart/2005/8/layout/chevronAccent+Icon"/>
    <dgm:cxn modelId="{16B26946-5B0C-4941-9D3A-22B9CD985392}" type="presParOf" srcId="{413EC8C9-013B-414D-9B68-86B8C4D5D098}" destId="{C8BD89BB-66D5-48B1-B0B4-35AFF78B70D2}" srcOrd="0" destOrd="0" presId="urn:microsoft.com/office/officeart/2005/8/layout/chevronAccent+Icon"/>
    <dgm:cxn modelId="{FE886005-9AF7-45BA-B49B-D3DB816A7CB7}" type="presParOf" srcId="{413EC8C9-013B-414D-9B68-86B8C4D5D098}" destId="{9A935CFD-38B8-4A6A-964E-DA7789D0705A}" srcOrd="1" destOrd="0" presId="urn:microsoft.com/office/officeart/2005/8/layout/chevronAccent+Icon"/>
    <dgm:cxn modelId="{9A0A4BD4-0F3D-41B6-9592-2DDA801F3E0E}" type="presParOf" srcId="{E4001E68-A38E-46B6-88F5-AD516D3D2E68}" destId="{9975E330-BE3F-4215-B5C9-799663136B48}" srcOrd="1" destOrd="0" presId="urn:microsoft.com/office/officeart/2005/8/layout/chevronAccent+Icon"/>
    <dgm:cxn modelId="{82956257-ED7A-4AFC-8F38-5B3143B91131}" type="presParOf" srcId="{E4001E68-A38E-46B6-88F5-AD516D3D2E68}" destId="{5AAA0402-C9D8-4254-9677-35986320BCBD}" srcOrd="2" destOrd="0" presId="urn:microsoft.com/office/officeart/2005/8/layout/chevronAccent+Icon"/>
    <dgm:cxn modelId="{C36DBE36-8A95-4D36-B20B-06C9062D89E4}" type="presParOf" srcId="{5AAA0402-C9D8-4254-9677-35986320BCBD}" destId="{DA7947AD-D1A1-4D17-8A3D-F7FCC23FCFC6}" srcOrd="0" destOrd="0" presId="urn:microsoft.com/office/officeart/2005/8/layout/chevronAccent+Icon"/>
    <dgm:cxn modelId="{81EE0663-65E5-4822-8A96-742DB9AF6FFC}" type="presParOf" srcId="{5AAA0402-C9D8-4254-9677-35986320BCBD}" destId="{9D2EAA08-61C2-449E-A7BE-3D95E56AD9BA}" srcOrd="1" destOrd="0" presId="urn:microsoft.com/office/officeart/2005/8/layout/chevronAccent+Icon"/>
    <dgm:cxn modelId="{E8C29A63-EF79-4939-BB42-BEAC30305745}" type="presParOf" srcId="{E4001E68-A38E-46B6-88F5-AD516D3D2E68}" destId="{17471CC5-F065-46E9-8D9F-A9C676512BDD}" srcOrd="3" destOrd="0" presId="urn:microsoft.com/office/officeart/2005/8/layout/chevronAccent+Icon"/>
    <dgm:cxn modelId="{3BB26546-565F-4C40-8B08-16426AF59376}" type="presParOf" srcId="{E4001E68-A38E-46B6-88F5-AD516D3D2E68}" destId="{5D7AA5A0-4FAB-4A80-BDE0-F19B1386A5A9}" srcOrd="4" destOrd="0" presId="urn:microsoft.com/office/officeart/2005/8/layout/chevronAccent+Icon"/>
    <dgm:cxn modelId="{6117F7D0-67B7-48FF-8974-9357151BE71A}" type="presParOf" srcId="{5D7AA5A0-4FAB-4A80-BDE0-F19B1386A5A9}" destId="{91871571-DBE0-4C8B-9299-ECA5AA61D06A}" srcOrd="0" destOrd="0" presId="urn:microsoft.com/office/officeart/2005/8/layout/chevronAccent+Icon"/>
    <dgm:cxn modelId="{F37BC93D-6958-496E-91CF-84A4A4C957D0}" type="presParOf" srcId="{5D7AA5A0-4FAB-4A80-BDE0-F19B1386A5A9}" destId="{771A5D54-163E-40AA-A485-047C23054104}" srcOrd="1" destOrd="0" presId="urn:microsoft.com/office/officeart/2005/8/layout/chevronAccent+Icon"/>
    <dgm:cxn modelId="{39E00783-425E-49AD-8035-203FC78D0557}" type="presParOf" srcId="{E4001E68-A38E-46B6-88F5-AD516D3D2E68}" destId="{87D80016-BEEF-4A1F-8BCA-29FDB2AA9AB9}" srcOrd="5" destOrd="0" presId="urn:microsoft.com/office/officeart/2005/8/layout/chevronAccent+Icon"/>
    <dgm:cxn modelId="{606EDC71-0DA6-4106-B6F0-8C6A1EA8A57D}" type="presParOf" srcId="{E4001E68-A38E-46B6-88F5-AD516D3D2E68}" destId="{58D56234-C461-497F-924A-32BE758475EB}" srcOrd="6" destOrd="0" presId="urn:microsoft.com/office/officeart/2005/8/layout/chevronAccent+Icon"/>
    <dgm:cxn modelId="{D14A7C13-0F50-4301-882F-7BA22F00B0C2}" type="presParOf" srcId="{58D56234-C461-497F-924A-32BE758475EB}" destId="{9B18A114-5CBF-448D-A6B0-EE9E2D75FF1A}" srcOrd="0" destOrd="0" presId="urn:microsoft.com/office/officeart/2005/8/layout/chevronAccent+Icon"/>
    <dgm:cxn modelId="{5512344B-5997-4246-8B50-001D0C8D3E51}" type="presParOf" srcId="{58D56234-C461-497F-924A-32BE758475EB}" destId="{A569BCCD-6DB8-413C-98D0-19D9A0F5696D}" srcOrd="1" destOrd="0" presId="urn:microsoft.com/office/officeart/2005/8/layout/chevronAccent+Icon"/>
    <dgm:cxn modelId="{BACA3EDD-7E42-435B-9908-9114D23185F6}" type="presParOf" srcId="{E4001E68-A38E-46B6-88F5-AD516D3D2E68}" destId="{01D1C9BE-3EDC-4171-A483-FBB383709E50}" srcOrd="7" destOrd="0" presId="urn:microsoft.com/office/officeart/2005/8/layout/chevronAccent+Icon"/>
    <dgm:cxn modelId="{742EC9E5-B029-42ED-A0A0-133F53747C49}" type="presParOf" srcId="{E4001E68-A38E-46B6-88F5-AD516D3D2E68}" destId="{508704A6-45BD-458A-8528-865703C7F943}" srcOrd="8" destOrd="0" presId="urn:microsoft.com/office/officeart/2005/8/layout/chevronAccent+Icon"/>
    <dgm:cxn modelId="{E5B65A46-5EF8-4B9A-83A2-D4B5C3095B0F}" type="presParOf" srcId="{508704A6-45BD-458A-8528-865703C7F943}" destId="{542FA94A-80A5-4655-B27E-F320AC813B7E}" srcOrd="0" destOrd="0" presId="urn:microsoft.com/office/officeart/2005/8/layout/chevronAccent+Icon"/>
    <dgm:cxn modelId="{04679967-5ED7-41F0-BC60-6734C2D4959B}" type="presParOf" srcId="{508704A6-45BD-458A-8528-865703C7F943}" destId="{A33B08AB-5291-4A99-9EE7-9B2668811B19}" srcOrd="1" destOrd="0" presId="urn:microsoft.com/office/officeart/2005/8/layout/chevronAccent+Icon"/>
    <dgm:cxn modelId="{D9D9F695-6E04-428F-9B82-F4BC0B9CBF99}" type="presParOf" srcId="{E4001E68-A38E-46B6-88F5-AD516D3D2E68}" destId="{321A2F52-B45C-4008-8E2B-579874C02340}" srcOrd="9" destOrd="0" presId="urn:microsoft.com/office/officeart/2005/8/layout/chevronAccent+Icon"/>
    <dgm:cxn modelId="{374C22D9-55C9-4404-8752-7905DC58FF73}" type="presParOf" srcId="{E4001E68-A38E-46B6-88F5-AD516D3D2E68}" destId="{8D54135F-2E5A-412C-873B-DAE7EC804607}" srcOrd="10" destOrd="0" presId="urn:microsoft.com/office/officeart/2005/8/layout/chevronAccent+Icon"/>
    <dgm:cxn modelId="{1C78A826-47E3-4706-90EB-0C68418E5059}" type="presParOf" srcId="{8D54135F-2E5A-412C-873B-DAE7EC804607}" destId="{189733B2-FF7E-4444-AE7F-D76B44D24B25}" srcOrd="0" destOrd="0" presId="urn:microsoft.com/office/officeart/2005/8/layout/chevronAccent+Icon"/>
    <dgm:cxn modelId="{FDDC84DB-4040-4BAE-9B25-BCD3484484CF}" type="presParOf" srcId="{8D54135F-2E5A-412C-873B-DAE7EC804607}" destId="{012E6BFB-17B0-433E-90DE-0CF6CD26292D}" srcOrd="1" destOrd="0" presId="urn:microsoft.com/office/officeart/2005/8/layout/chevronAccent+Icon"/>
    <dgm:cxn modelId="{3A79A3E3-51BA-45DE-B67C-8204EFD08202}" type="presParOf" srcId="{E4001E68-A38E-46B6-88F5-AD516D3D2E68}" destId="{1D301FCE-4FC1-4177-BD97-DED6C1BAA4BC}" srcOrd="11" destOrd="0" presId="urn:microsoft.com/office/officeart/2005/8/layout/chevronAccent+Icon"/>
    <dgm:cxn modelId="{76142A26-A305-4AF3-AA6D-DCE2B1512913}" type="presParOf" srcId="{E4001E68-A38E-46B6-88F5-AD516D3D2E68}" destId="{871E715A-C737-415B-AD49-75C64702261F}" srcOrd="12" destOrd="0" presId="urn:microsoft.com/office/officeart/2005/8/layout/chevronAccent+Icon"/>
    <dgm:cxn modelId="{C3812F3B-63E4-418D-8F8F-39A9CFB8D60E}" type="presParOf" srcId="{871E715A-C737-415B-AD49-75C64702261F}" destId="{BBBD75C7-C218-4BCE-AF1B-AB8A855B201A}" srcOrd="0" destOrd="0" presId="urn:microsoft.com/office/officeart/2005/8/layout/chevronAccent+Icon"/>
    <dgm:cxn modelId="{0477DDDD-A371-4DC1-A40C-C25FC1C5F06C}" type="presParOf" srcId="{871E715A-C737-415B-AD49-75C64702261F}" destId="{518FC15C-7388-4A1B-ABD9-A7FC65E06E2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70A1B0-759D-46B7-9829-209DBE523F5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80D7FEA-BEEC-48DF-B4D1-E52FE70794CB}">
      <dgm:prSet phldrT="[Text]" custT="1"/>
      <dgm:spPr/>
      <dgm:t>
        <a:bodyPr/>
        <a:lstStyle/>
        <a:p>
          <a:r>
            <a:rPr lang="lv-LV" sz="1600" dirty="0" smtClean="0"/>
            <a:t>332</a:t>
          </a:r>
          <a:endParaRPr lang="lv-LV" sz="1600" dirty="0"/>
        </a:p>
      </dgm:t>
    </dgm:pt>
    <dgm:pt modelId="{DC895FA8-A22F-4883-82B9-406BEEAA6BC0}" type="parTrans" cxnId="{B40B8EDF-A42C-4DBD-872B-BEECA8FC7F85}">
      <dgm:prSet/>
      <dgm:spPr/>
      <dgm:t>
        <a:bodyPr/>
        <a:lstStyle/>
        <a:p>
          <a:endParaRPr lang="lv-LV" sz="4000"/>
        </a:p>
      </dgm:t>
    </dgm:pt>
    <dgm:pt modelId="{D714D9B3-F1BF-43AE-90E3-1F9E8BCA1403}" type="sibTrans" cxnId="{B40B8EDF-A42C-4DBD-872B-BEECA8FC7F85}">
      <dgm:prSet/>
      <dgm:spPr/>
      <dgm:t>
        <a:bodyPr/>
        <a:lstStyle/>
        <a:p>
          <a:endParaRPr lang="lv-LV" sz="4000"/>
        </a:p>
      </dgm:t>
    </dgm:pt>
    <dgm:pt modelId="{D0CBC91B-7E0A-4C12-B30E-9F8DA04B332A}">
      <dgm:prSet phldrT="[Text]" custT="1"/>
      <dgm:spPr/>
      <dgm:t>
        <a:bodyPr/>
        <a:lstStyle/>
        <a:p>
          <a:r>
            <a:rPr lang="lv-LV" sz="1600" dirty="0" smtClean="0"/>
            <a:t>378</a:t>
          </a:r>
          <a:endParaRPr lang="lv-LV" sz="1600" dirty="0"/>
        </a:p>
      </dgm:t>
    </dgm:pt>
    <dgm:pt modelId="{1C285BC3-8EB0-406D-8944-73A360A2E81C}" type="parTrans" cxnId="{07A9B5A8-0DC2-47E0-8F14-050448734A81}">
      <dgm:prSet/>
      <dgm:spPr/>
      <dgm:t>
        <a:bodyPr/>
        <a:lstStyle/>
        <a:p>
          <a:endParaRPr lang="lv-LV" sz="4000"/>
        </a:p>
      </dgm:t>
    </dgm:pt>
    <dgm:pt modelId="{563BE764-5678-46D5-93C3-A9B3A9FA113F}" type="sibTrans" cxnId="{07A9B5A8-0DC2-47E0-8F14-050448734A81}">
      <dgm:prSet/>
      <dgm:spPr/>
      <dgm:t>
        <a:bodyPr/>
        <a:lstStyle/>
        <a:p>
          <a:endParaRPr lang="lv-LV" sz="4000"/>
        </a:p>
      </dgm:t>
    </dgm:pt>
    <dgm:pt modelId="{954B776C-4135-4C49-94BD-E6C47BA243F0}">
      <dgm:prSet phldrT="[Text]" custT="1"/>
      <dgm:spPr/>
      <dgm:t>
        <a:bodyPr/>
        <a:lstStyle/>
        <a:p>
          <a:r>
            <a:rPr lang="lv-LV" sz="1600" dirty="0" smtClean="0">
              <a:solidFill>
                <a:schemeClr val="tx1"/>
              </a:solidFill>
            </a:rPr>
            <a:t>424</a:t>
          </a:r>
          <a:endParaRPr lang="lv-LV" sz="1600" dirty="0">
            <a:solidFill>
              <a:schemeClr val="tx1"/>
            </a:solidFill>
          </a:endParaRPr>
        </a:p>
      </dgm:t>
    </dgm:pt>
    <dgm:pt modelId="{A99C5213-6894-4F22-AA66-9278BCAF3014}" type="parTrans" cxnId="{B9F613C3-8C94-48F8-B4FC-90AF72E2DA25}">
      <dgm:prSet/>
      <dgm:spPr/>
      <dgm:t>
        <a:bodyPr/>
        <a:lstStyle/>
        <a:p>
          <a:endParaRPr lang="lv-LV" sz="4000"/>
        </a:p>
      </dgm:t>
    </dgm:pt>
    <dgm:pt modelId="{279557FE-601C-4B9F-9A34-46F386141AA4}" type="sibTrans" cxnId="{B9F613C3-8C94-48F8-B4FC-90AF72E2DA25}">
      <dgm:prSet/>
      <dgm:spPr/>
      <dgm:t>
        <a:bodyPr/>
        <a:lstStyle/>
        <a:p>
          <a:endParaRPr lang="lv-LV" sz="4000"/>
        </a:p>
      </dgm:t>
    </dgm:pt>
    <dgm:pt modelId="{6CA1048C-3881-4481-898D-E606C364114B}">
      <dgm:prSet phldrT="[Text]" custT="1"/>
      <dgm:spPr/>
      <dgm:t>
        <a:bodyPr/>
        <a:lstStyle/>
        <a:p>
          <a:r>
            <a:rPr lang="lv-LV" sz="1600" dirty="0" smtClean="0">
              <a:solidFill>
                <a:schemeClr val="tx1"/>
              </a:solidFill>
            </a:rPr>
            <a:t>470</a:t>
          </a:r>
          <a:endParaRPr lang="lv-LV" sz="1600" dirty="0">
            <a:solidFill>
              <a:schemeClr val="tx1"/>
            </a:solidFill>
          </a:endParaRPr>
        </a:p>
      </dgm:t>
    </dgm:pt>
    <dgm:pt modelId="{6E85C44F-5A51-4898-B1CA-BF3C9C6813B4}" type="parTrans" cxnId="{85661C54-C797-4F87-9F23-DFCDFB2766A8}">
      <dgm:prSet/>
      <dgm:spPr/>
      <dgm:t>
        <a:bodyPr/>
        <a:lstStyle/>
        <a:p>
          <a:endParaRPr lang="lv-LV" sz="4000"/>
        </a:p>
      </dgm:t>
    </dgm:pt>
    <dgm:pt modelId="{36C0F1FB-3A2E-48EC-B681-84F2E3AE299A}" type="sibTrans" cxnId="{85661C54-C797-4F87-9F23-DFCDFB2766A8}">
      <dgm:prSet/>
      <dgm:spPr/>
      <dgm:t>
        <a:bodyPr/>
        <a:lstStyle/>
        <a:p>
          <a:endParaRPr lang="lv-LV" sz="4000"/>
        </a:p>
      </dgm:t>
    </dgm:pt>
    <dgm:pt modelId="{C330F514-8DF4-4244-ABE5-8BF9C44B21F8}">
      <dgm:prSet phldrT="[Text]" custT="1"/>
      <dgm:spPr/>
      <dgm:t>
        <a:bodyPr/>
        <a:lstStyle/>
        <a:p>
          <a:r>
            <a:rPr lang="lv-LV" sz="1600" dirty="0" smtClean="0"/>
            <a:t>516</a:t>
          </a:r>
          <a:endParaRPr lang="lv-LV" sz="1600" dirty="0"/>
        </a:p>
      </dgm:t>
    </dgm:pt>
    <dgm:pt modelId="{CC8A300A-5B5F-40D4-8CAA-A7D310C8C79C}" type="parTrans" cxnId="{D561FBF5-16D5-4059-87F8-BD366B453C07}">
      <dgm:prSet/>
      <dgm:spPr/>
      <dgm:t>
        <a:bodyPr/>
        <a:lstStyle/>
        <a:p>
          <a:endParaRPr lang="lv-LV" sz="4000"/>
        </a:p>
      </dgm:t>
    </dgm:pt>
    <dgm:pt modelId="{A8397B6C-6A7C-475B-BD77-68D9D617D861}" type="sibTrans" cxnId="{D561FBF5-16D5-4059-87F8-BD366B453C07}">
      <dgm:prSet/>
      <dgm:spPr/>
      <dgm:t>
        <a:bodyPr/>
        <a:lstStyle/>
        <a:p>
          <a:endParaRPr lang="lv-LV" sz="4000"/>
        </a:p>
      </dgm:t>
    </dgm:pt>
    <dgm:pt modelId="{C54121D8-733A-41B2-9405-66614F5EB614}">
      <dgm:prSet phldrT="[Text]" custT="1"/>
      <dgm:spPr/>
      <dgm:t>
        <a:bodyPr/>
        <a:lstStyle/>
        <a:p>
          <a:r>
            <a:rPr lang="lv-LV" sz="1600" dirty="0" smtClean="0"/>
            <a:t>557</a:t>
          </a:r>
          <a:endParaRPr lang="lv-LV" sz="1600" dirty="0"/>
        </a:p>
      </dgm:t>
    </dgm:pt>
    <dgm:pt modelId="{33A5A372-0AE9-4E4B-98E6-2F2B3BA20A04}" type="parTrans" cxnId="{5765AE8D-3AF4-40A5-8D9E-CF1054A2AB11}">
      <dgm:prSet/>
      <dgm:spPr/>
      <dgm:t>
        <a:bodyPr/>
        <a:lstStyle/>
        <a:p>
          <a:endParaRPr lang="lv-LV" sz="4000"/>
        </a:p>
      </dgm:t>
    </dgm:pt>
    <dgm:pt modelId="{5A63F494-08CA-4BB6-A28C-5F0DA55E2702}" type="sibTrans" cxnId="{5765AE8D-3AF4-40A5-8D9E-CF1054A2AB11}">
      <dgm:prSet/>
      <dgm:spPr/>
      <dgm:t>
        <a:bodyPr/>
        <a:lstStyle/>
        <a:p>
          <a:endParaRPr lang="lv-LV" sz="4000"/>
        </a:p>
      </dgm:t>
    </dgm:pt>
    <dgm:pt modelId="{36BB8F8E-A6A5-4596-AACA-7C3E3009D0FF}">
      <dgm:prSet phldrT="[Text]" custT="1"/>
      <dgm:spPr/>
      <dgm:t>
        <a:bodyPr/>
        <a:lstStyle/>
        <a:p>
          <a:r>
            <a:rPr lang="lv-LV" sz="1600" dirty="0" smtClean="0"/>
            <a:t>557</a:t>
          </a:r>
          <a:endParaRPr lang="lv-LV" sz="1600" dirty="0"/>
        </a:p>
      </dgm:t>
    </dgm:pt>
    <dgm:pt modelId="{08E14B3F-1D69-4D7D-B43B-69B44A03AFDF}" type="parTrans" cxnId="{F771A1F2-70BF-40BA-94D0-0876C6EC0B41}">
      <dgm:prSet/>
      <dgm:spPr/>
      <dgm:t>
        <a:bodyPr/>
        <a:lstStyle/>
        <a:p>
          <a:endParaRPr lang="lv-LV" sz="4000"/>
        </a:p>
      </dgm:t>
    </dgm:pt>
    <dgm:pt modelId="{2CABE38C-1DF2-49D9-BD20-A51EF683DA7B}" type="sibTrans" cxnId="{F771A1F2-70BF-40BA-94D0-0876C6EC0B41}">
      <dgm:prSet/>
      <dgm:spPr/>
      <dgm:t>
        <a:bodyPr/>
        <a:lstStyle/>
        <a:p>
          <a:endParaRPr lang="lv-LV" sz="4000"/>
        </a:p>
      </dgm:t>
    </dgm:pt>
    <dgm:pt modelId="{E4001E68-A38E-46B6-88F5-AD516D3D2E68}" type="pres">
      <dgm:prSet presAssocID="{EA70A1B0-759D-46B7-9829-209DBE523F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413EC8C9-013B-414D-9B68-86B8C4D5D098}" type="pres">
      <dgm:prSet presAssocID="{080D7FEA-BEEC-48DF-B4D1-E52FE70794CB}" presName="composite" presStyleCnt="0"/>
      <dgm:spPr/>
    </dgm:pt>
    <dgm:pt modelId="{C8BD89BB-66D5-48B1-B0B4-35AFF78B70D2}" type="pres">
      <dgm:prSet presAssocID="{080D7FEA-BEEC-48DF-B4D1-E52FE70794CB}" presName="bgChev" presStyleLbl="node1" presStyleIdx="0" presStyleCnt="7"/>
      <dgm:spPr/>
    </dgm:pt>
    <dgm:pt modelId="{9A935CFD-38B8-4A6A-964E-DA7789D0705A}" type="pres">
      <dgm:prSet presAssocID="{080D7FEA-BEEC-48DF-B4D1-E52FE70794CB}" presName="tx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975E330-BE3F-4215-B5C9-799663136B48}" type="pres">
      <dgm:prSet presAssocID="{D714D9B3-F1BF-43AE-90E3-1F9E8BCA1403}" presName="compositeSpace" presStyleCnt="0"/>
      <dgm:spPr/>
    </dgm:pt>
    <dgm:pt modelId="{5AAA0402-C9D8-4254-9677-35986320BCBD}" type="pres">
      <dgm:prSet presAssocID="{D0CBC91B-7E0A-4C12-B30E-9F8DA04B332A}" presName="composite" presStyleCnt="0"/>
      <dgm:spPr/>
    </dgm:pt>
    <dgm:pt modelId="{DA7947AD-D1A1-4D17-8A3D-F7FCC23FCFC6}" type="pres">
      <dgm:prSet presAssocID="{D0CBC91B-7E0A-4C12-B30E-9F8DA04B332A}" presName="bgChev" presStyleLbl="node1" presStyleIdx="1" presStyleCnt="7"/>
      <dgm:spPr/>
    </dgm:pt>
    <dgm:pt modelId="{9D2EAA08-61C2-449E-A7BE-3D95E56AD9BA}" type="pres">
      <dgm:prSet presAssocID="{D0CBC91B-7E0A-4C12-B30E-9F8DA04B332A}" presName="tx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7471CC5-F065-46E9-8D9F-A9C676512BDD}" type="pres">
      <dgm:prSet presAssocID="{563BE764-5678-46D5-93C3-A9B3A9FA113F}" presName="compositeSpace" presStyleCnt="0"/>
      <dgm:spPr/>
    </dgm:pt>
    <dgm:pt modelId="{5D7AA5A0-4FAB-4A80-BDE0-F19B1386A5A9}" type="pres">
      <dgm:prSet presAssocID="{954B776C-4135-4C49-94BD-E6C47BA243F0}" presName="composite" presStyleCnt="0"/>
      <dgm:spPr/>
    </dgm:pt>
    <dgm:pt modelId="{91871571-DBE0-4C8B-9299-ECA5AA61D06A}" type="pres">
      <dgm:prSet presAssocID="{954B776C-4135-4C49-94BD-E6C47BA243F0}" presName="bgChev" presStyleLbl="node1" presStyleIdx="2" presStyleCnt="7"/>
      <dgm:spPr/>
    </dgm:pt>
    <dgm:pt modelId="{771A5D54-163E-40AA-A485-047C23054104}" type="pres">
      <dgm:prSet presAssocID="{954B776C-4135-4C49-94BD-E6C47BA243F0}" presName="txNode" presStyleLbl="fgAcc1" presStyleIdx="2" presStyleCnt="7" custLinFactNeighborX="-2853" custLinFactNeighborY="18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7D80016-BEEF-4A1F-8BCA-29FDB2AA9AB9}" type="pres">
      <dgm:prSet presAssocID="{279557FE-601C-4B9F-9A34-46F386141AA4}" presName="compositeSpace" presStyleCnt="0"/>
      <dgm:spPr/>
    </dgm:pt>
    <dgm:pt modelId="{58D56234-C461-497F-924A-32BE758475EB}" type="pres">
      <dgm:prSet presAssocID="{6CA1048C-3881-4481-898D-E606C364114B}" presName="composite" presStyleCnt="0"/>
      <dgm:spPr/>
    </dgm:pt>
    <dgm:pt modelId="{9B18A114-5CBF-448D-A6B0-EE9E2D75FF1A}" type="pres">
      <dgm:prSet presAssocID="{6CA1048C-3881-4481-898D-E606C364114B}" presName="bgChev" presStyleLbl="node1" presStyleIdx="3" presStyleCnt="7"/>
      <dgm:spPr/>
    </dgm:pt>
    <dgm:pt modelId="{A569BCCD-6DB8-413C-98D0-19D9A0F5696D}" type="pres">
      <dgm:prSet presAssocID="{6CA1048C-3881-4481-898D-E606C364114B}" presName="tx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1D1C9BE-3EDC-4171-A483-FBB383709E50}" type="pres">
      <dgm:prSet presAssocID="{36C0F1FB-3A2E-48EC-B681-84F2E3AE299A}" presName="compositeSpace" presStyleCnt="0"/>
      <dgm:spPr/>
    </dgm:pt>
    <dgm:pt modelId="{508704A6-45BD-458A-8528-865703C7F943}" type="pres">
      <dgm:prSet presAssocID="{C330F514-8DF4-4244-ABE5-8BF9C44B21F8}" presName="composite" presStyleCnt="0"/>
      <dgm:spPr/>
    </dgm:pt>
    <dgm:pt modelId="{542FA94A-80A5-4655-B27E-F320AC813B7E}" type="pres">
      <dgm:prSet presAssocID="{C330F514-8DF4-4244-ABE5-8BF9C44B21F8}" presName="bgChev" presStyleLbl="node1" presStyleIdx="4" presStyleCnt="7"/>
      <dgm:spPr/>
    </dgm:pt>
    <dgm:pt modelId="{A33B08AB-5291-4A99-9EE7-9B2668811B19}" type="pres">
      <dgm:prSet presAssocID="{C330F514-8DF4-4244-ABE5-8BF9C44B21F8}" presName="tx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21A2F52-B45C-4008-8E2B-579874C02340}" type="pres">
      <dgm:prSet presAssocID="{A8397B6C-6A7C-475B-BD77-68D9D617D861}" presName="compositeSpace" presStyleCnt="0"/>
      <dgm:spPr/>
    </dgm:pt>
    <dgm:pt modelId="{8D54135F-2E5A-412C-873B-DAE7EC804607}" type="pres">
      <dgm:prSet presAssocID="{C54121D8-733A-41B2-9405-66614F5EB614}" presName="composite" presStyleCnt="0"/>
      <dgm:spPr/>
    </dgm:pt>
    <dgm:pt modelId="{189733B2-FF7E-4444-AE7F-D76B44D24B25}" type="pres">
      <dgm:prSet presAssocID="{C54121D8-733A-41B2-9405-66614F5EB614}" presName="bgChev" presStyleLbl="node1" presStyleIdx="5" presStyleCnt="7"/>
      <dgm:spPr/>
    </dgm:pt>
    <dgm:pt modelId="{012E6BFB-17B0-433E-90DE-0CF6CD26292D}" type="pres">
      <dgm:prSet presAssocID="{C54121D8-733A-41B2-9405-66614F5EB614}" presName="tx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D301FCE-4FC1-4177-BD97-DED6C1BAA4BC}" type="pres">
      <dgm:prSet presAssocID="{5A63F494-08CA-4BB6-A28C-5F0DA55E2702}" presName="compositeSpace" presStyleCnt="0"/>
      <dgm:spPr/>
    </dgm:pt>
    <dgm:pt modelId="{871E715A-C737-415B-AD49-75C64702261F}" type="pres">
      <dgm:prSet presAssocID="{36BB8F8E-A6A5-4596-AACA-7C3E3009D0FF}" presName="composite" presStyleCnt="0"/>
      <dgm:spPr/>
    </dgm:pt>
    <dgm:pt modelId="{BBBD75C7-C218-4BCE-AF1B-AB8A855B201A}" type="pres">
      <dgm:prSet presAssocID="{36BB8F8E-A6A5-4596-AACA-7C3E3009D0FF}" presName="bgChev" presStyleLbl="node1" presStyleIdx="6" presStyleCnt="7"/>
      <dgm:spPr/>
    </dgm:pt>
    <dgm:pt modelId="{518FC15C-7388-4A1B-ABD9-A7FC65E06E26}" type="pres">
      <dgm:prSet presAssocID="{36BB8F8E-A6A5-4596-AACA-7C3E3009D0FF}" presName="tx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85661C54-C797-4F87-9F23-DFCDFB2766A8}" srcId="{EA70A1B0-759D-46B7-9829-209DBE523F51}" destId="{6CA1048C-3881-4481-898D-E606C364114B}" srcOrd="3" destOrd="0" parTransId="{6E85C44F-5A51-4898-B1CA-BF3C9C6813B4}" sibTransId="{36C0F1FB-3A2E-48EC-B681-84F2E3AE299A}"/>
    <dgm:cxn modelId="{B40B8EDF-A42C-4DBD-872B-BEECA8FC7F85}" srcId="{EA70A1B0-759D-46B7-9829-209DBE523F51}" destId="{080D7FEA-BEEC-48DF-B4D1-E52FE70794CB}" srcOrd="0" destOrd="0" parTransId="{DC895FA8-A22F-4883-82B9-406BEEAA6BC0}" sibTransId="{D714D9B3-F1BF-43AE-90E3-1F9E8BCA1403}"/>
    <dgm:cxn modelId="{F771A1F2-70BF-40BA-94D0-0876C6EC0B41}" srcId="{EA70A1B0-759D-46B7-9829-209DBE523F51}" destId="{36BB8F8E-A6A5-4596-AACA-7C3E3009D0FF}" srcOrd="6" destOrd="0" parTransId="{08E14B3F-1D69-4D7D-B43B-69B44A03AFDF}" sibTransId="{2CABE38C-1DF2-49D9-BD20-A51EF683DA7B}"/>
    <dgm:cxn modelId="{B9F613C3-8C94-48F8-B4FC-90AF72E2DA25}" srcId="{EA70A1B0-759D-46B7-9829-209DBE523F51}" destId="{954B776C-4135-4C49-94BD-E6C47BA243F0}" srcOrd="2" destOrd="0" parTransId="{A99C5213-6894-4F22-AA66-9278BCAF3014}" sibTransId="{279557FE-601C-4B9F-9A34-46F386141AA4}"/>
    <dgm:cxn modelId="{0E01D0B5-F1FA-46D9-8458-51CB3D8033D2}" type="presOf" srcId="{EA70A1B0-759D-46B7-9829-209DBE523F51}" destId="{E4001E68-A38E-46B6-88F5-AD516D3D2E68}" srcOrd="0" destOrd="0" presId="urn:microsoft.com/office/officeart/2005/8/layout/chevronAccent+Icon"/>
    <dgm:cxn modelId="{AA89751D-5912-494D-9F91-83B1B1BF9318}" type="presOf" srcId="{954B776C-4135-4C49-94BD-E6C47BA243F0}" destId="{771A5D54-163E-40AA-A485-047C23054104}" srcOrd="0" destOrd="0" presId="urn:microsoft.com/office/officeart/2005/8/layout/chevronAccent+Icon"/>
    <dgm:cxn modelId="{1B267750-A01F-416C-98E6-9600DF58B67C}" type="presOf" srcId="{C54121D8-733A-41B2-9405-66614F5EB614}" destId="{012E6BFB-17B0-433E-90DE-0CF6CD26292D}" srcOrd="0" destOrd="0" presId="urn:microsoft.com/office/officeart/2005/8/layout/chevronAccent+Icon"/>
    <dgm:cxn modelId="{C76169B4-E76B-45F2-8DB6-F3F5711D296A}" type="presOf" srcId="{C330F514-8DF4-4244-ABE5-8BF9C44B21F8}" destId="{A33B08AB-5291-4A99-9EE7-9B2668811B19}" srcOrd="0" destOrd="0" presId="urn:microsoft.com/office/officeart/2005/8/layout/chevronAccent+Icon"/>
    <dgm:cxn modelId="{CDE640C3-E4E9-45F0-B28B-B2D227D4D3E2}" type="presOf" srcId="{080D7FEA-BEEC-48DF-B4D1-E52FE70794CB}" destId="{9A935CFD-38B8-4A6A-964E-DA7789D0705A}" srcOrd="0" destOrd="0" presId="urn:microsoft.com/office/officeart/2005/8/layout/chevronAccent+Icon"/>
    <dgm:cxn modelId="{FA8CCF1F-1787-4544-AC2D-4406FF19A97A}" type="presOf" srcId="{36BB8F8E-A6A5-4596-AACA-7C3E3009D0FF}" destId="{518FC15C-7388-4A1B-ABD9-A7FC65E06E26}" srcOrd="0" destOrd="0" presId="urn:microsoft.com/office/officeart/2005/8/layout/chevronAccent+Icon"/>
    <dgm:cxn modelId="{07A9B5A8-0DC2-47E0-8F14-050448734A81}" srcId="{EA70A1B0-759D-46B7-9829-209DBE523F51}" destId="{D0CBC91B-7E0A-4C12-B30E-9F8DA04B332A}" srcOrd="1" destOrd="0" parTransId="{1C285BC3-8EB0-406D-8944-73A360A2E81C}" sibTransId="{563BE764-5678-46D5-93C3-A9B3A9FA113F}"/>
    <dgm:cxn modelId="{5765AE8D-3AF4-40A5-8D9E-CF1054A2AB11}" srcId="{EA70A1B0-759D-46B7-9829-209DBE523F51}" destId="{C54121D8-733A-41B2-9405-66614F5EB614}" srcOrd="5" destOrd="0" parTransId="{33A5A372-0AE9-4E4B-98E6-2F2B3BA20A04}" sibTransId="{5A63F494-08CA-4BB6-A28C-5F0DA55E2702}"/>
    <dgm:cxn modelId="{15FA443B-ECAB-40D2-B729-C9C8CD6831E6}" type="presOf" srcId="{6CA1048C-3881-4481-898D-E606C364114B}" destId="{A569BCCD-6DB8-413C-98D0-19D9A0F5696D}" srcOrd="0" destOrd="0" presId="urn:microsoft.com/office/officeart/2005/8/layout/chevronAccent+Icon"/>
    <dgm:cxn modelId="{0FE1D0B6-1081-454B-BC06-CDDB8338BAC1}" type="presOf" srcId="{D0CBC91B-7E0A-4C12-B30E-9F8DA04B332A}" destId="{9D2EAA08-61C2-449E-A7BE-3D95E56AD9BA}" srcOrd="0" destOrd="0" presId="urn:microsoft.com/office/officeart/2005/8/layout/chevronAccent+Icon"/>
    <dgm:cxn modelId="{D561FBF5-16D5-4059-87F8-BD366B453C07}" srcId="{EA70A1B0-759D-46B7-9829-209DBE523F51}" destId="{C330F514-8DF4-4244-ABE5-8BF9C44B21F8}" srcOrd="4" destOrd="0" parTransId="{CC8A300A-5B5F-40D4-8CAA-A7D310C8C79C}" sibTransId="{A8397B6C-6A7C-475B-BD77-68D9D617D861}"/>
    <dgm:cxn modelId="{54879C99-A275-4089-8DD6-F7A3F976476C}" type="presParOf" srcId="{E4001E68-A38E-46B6-88F5-AD516D3D2E68}" destId="{413EC8C9-013B-414D-9B68-86B8C4D5D098}" srcOrd="0" destOrd="0" presId="urn:microsoft.com/office/officeart/2005/8/layout/chevronAccent+Icon"/>
    <dgm:cxn modelId="{D8812A99-2B62-43B9-AF31-6779E8DEEC95}" type="presParOf" srcId="{413EC8C9-013B-414D-9B68-86B8C4D5D098}" destId="{C8BD89BB-66D5-48B1-B0B4-35AFF78B70D2}" srcOrd="0" destOrd="0" presId="urn:microsoft.com/office/officeart/2005/8/layout/chevronAccent+Icon"/>
    <dgm:cxn modelId="{BAEEEBA7-6EC2-4692-9860-654C43F59640}" type="presParOf" srcId="{413EC8C9-013B-414D-9B68-86B8C4D5D098}" destId="{9A935CFD-38B8-4A6A-964E-DA7789D0705A}" srcOrd="1" destOrd="0" presId="urn:microsoft.com/office/officeart/2005/8/layout/chevronAccent+Icon"/>
    <dgm:cxn modelId="{9D4B2D73-36D7-4CB2-972A-07F9C2405D5C}" type="presParOf" srcId="{E4001E68-A38E-46B6-88F5-AD516D3D2E68}" destId="{9975E330-BE3F-4215-B5C9-799663136B48}" srcOrd="1" destOrd="0" presId="urn:microsoft.com/office/officeart/2005/8/layout/chevronAccent+Icon"/>
    <dgm:cxn modelId="{04EA78C8-BDD8-42DA-8192-AB326E5F8EEB}" type="presParOf" srcId="{E4001E68-A38E-46B6-88F5-AD516D3D2E68}" destId="{5AAA0402-C9D8-4254-9677-35986320BCBD}" srcOrd="2" destOrd="0" presId="urn:microsoft.com/office/officeart/2005/8/layout/chevronAccent+Icon"/>
    <dgm:cxn modelId="{55EBAFAC-2820-45CF-B995-9D11A7028D51}" type="presParOf" srcId="{5AAA0402-C9D8-4254-9677-35986320BCBD}" destId="{DA7947AD-D1A1-4D17-8A3D-F7FCC23FCFC6}" srcOrd="0" destOrd="0" presId="urn:microsoft.com/office/officeart/2005/8/layout/chevronAccent+Icon"/>
    <dgm:cxn modelId="{50CA3D17-F523-4690-8ABF-D0A872502A90}" type="presParOf" srcId="{5AAA0402-C9D8-4254-9677-35986320BCBD}" destId="{9D2EAA08-61C2-449E-A7BE-3D95E56AD9BA}" srcOrd="1" destOrd="0" presId="urn:microsoft.com/office/officeart/2005/8/layout/chevronAccent+Icon"/>
    <dgm:cxn modelId="{28088CEC-E686-405B-B839-1E3D49DFF112}" type="presParOf" srcId="{E4001E68-A38E-46B6-88F5-AD516D3D2E68}" destId="{17471CC5-F065-46E9-8D9F-A9C676512BDD}" srcOrd="3" destOrd="0" presId="urn:microsoft.com/office/officeart/2005/8/layout/chevronAccent+Icon"/>
    <dgm:cxn modelId="{3AF80AF6-87AB-4DF3-A620-4227DBD45996}" type="presParOf" srcId="{E4001E68-A38E-46B6-88F5-AD516D3D2E68}" destId="{5D7AA5A0-4FAB-4A80-BDE0-F19B1386A5A9}" srcOrd="4" destOrd="0" presId="urn:microsoft.com/office/officeart/2005/8/layout/chevronAccent+Icon"/>
    <dgm:cxn modelId="{9C7E7251-FD1B-4DBD-BD0B-D5C012FAE06A}" type="presParOf" srcId="{5D7AA5A0-4FAB-4A80-BDE0-F19B1386A5A9}" destId="{91871571-DBE0-4C8B-9299-ECA5AA61D06A}" srcOrd="0" destOrd="0" presId="urn:microsoft.com/office/officeart/2005/8/layout/chevronAccent+Icon"/>
    <dgm:cxn modelId="{C03DA5AC-F8E0-46CE-92E8-3471D0B0068F}" type="presParOf" srcId="{5D7AA5A0-4FAB-4A80-BDE0-F19B1386A5A9}" destId="{771A5D54-163E-40AA-A485-047C23054104}" srcOrd="1" destOrd="0" presId="urn:microsoft.com/office/officeart/2005/8/layout/chevronAccent+Icon"/>
    <dgm:cxn modelId="{517983B7-ADB5-43AD-B1BF-6E73237583D6}" type="presParOf" srcId="{E4001E68-A38E-46B6-88F5-AD516D3D2E68}" destId="{87D80016-BEEF-4A1F-8BCA-29FDB2AA9AB9}" srcOrd="5" destOrd="0" presId="urn:microsoft.com/office/officeart/2005/8/layout/chevronAccent+Icon"/>
    <dgm:cxn modelId="{18B92081-0930-4F84-A28A-9990045FDA8B}" type="presParOf" srcId="{E4001E68-A38E-46B6-88F5-AD516D3D2E68}" destId="{58D56234-C461-497F-924A-32BE758475EB}" srcOrd="6" destOrd="0" presId="urn:microsoft.com/office/officeart/2005/8/layout/chevronAccent+Icon"/>
    <dgm:cxn modelId="{2977DB63-5E72-44DD-84BB-E8009DD26279}" type="presParOf" srcId="{58D56234-C461-497F-924A-32BE758475EB}" destId="{9B18A114-5CBF-448D-A6B0-EE9E2D75FF1A}" srcOrd="0" destOrd="0" presId="urn:microsoft.com/office/officeart/2005/8/layout/chevronAccent+Icon"/>
    <dgm:cxn modelId="{92E4052C-BCF7-46F5-B054-89777C2C0095}" type="presParOf" srcId="{58D56234-C461-497F-924A-32BE758475EB}" destId="{A569BCCD-6DB8-413C-98D0-19D9A0F5696D}" srcOrd="1" destOrd="0" presId="urn:microsoft.com/office/officeart/2005/8/layout/chevronAccent+Icon"/>
    <dgm:cxn modelId="{B6E4AC40-5142-4F9C-AB33-A703C824D729}" type="presParOf" srcId="{E4001E68-A38E-46B6-88F5-AD516D3D2E68}" destId="{01D1C9BE-3EDC-4171-A483-FBB383709E50}" srcOrd="7" destOrd="0" presId="urn:microsoft.com/office/officeart/2005/8/layout/chevronAccent+Icon"/>
    <dgm:cxn modelId="{5C7808C6-175E-4DE3-ACD4-D791AFBB840A}" type="presParOf" srcId="{E4001E68-A38E-46B6-88F5-AD516D3D2E68}" destId="{508704A6-45BD-458A-8528-865703C7F943}" srcOrd="8" destOrd="0" presId="urn:microsoft.com/office/officeart/2005/8/layout/chevronAccent+Icon"/>
    <dgm:cxn modelId="{EC6A4D07-8B92-4773-955D-9A8D5DD5028A}" type="presParOf" srcId="{508704A6-45BD-458A-8528-865703C7F943}" destId="{542FA94A-80A5-4655-B27E-F320AC813B7E}" srcOrd="0" destOrd="0" presId="urn:microsoft.com/office/officeart/2005/8/layout/chevronAccent+Icon"/>
    <dgm:cxn modelId="{FC175F74-1C09-4B01-B56F-786683DB86D6}" type="presParOf" srcId="{508704A6-45BD-458A-8528-865703C7F943}" destId="{A33B08AB-5291-4A99-9EE7-9B2668811B19}" srcOrd="1" destOrd="0" presId="urn:microsoft.com/office/officeart/2005/8/layout/chevronAccent+Icon"/>
    <dgm:cxn modelId="{F5EF23B6-5C9F-4D73-8D38-60817091E409}" type="presParOf" srcId="{E4001E68-A38E-46B6-88F5-AD516D3D2E68}" destId="{321A2F52-B45C-4008-8E2B-579874C02340}" srcOrd="9" destOrd="0" presId="urn:microsoft.com/office/officeart/2005/8/layout/chevronAccent+Icon"/>
    <dgm:cxn modelId="{04557B9A-68C3-485A-B19C-EFB8D68DEA2B}" type="presParOf" srcId="{E4001E68-A38E-46B6-88F5-AD516D3D2E68}" destId="{8D54135F-2E5A-412C-873B-DAE7EC804607}" srcOrd="10" destOrd="0" presId="urn:microsoft.com/office/officeart/2005/8/layout/chevronAccent+Icon"/>
    <dgm:cxn modelId="{B7127ADC-B5E9-4543-9313-8727A6C2F2CD}" type="presParOf" srcId="{8D54135F-2E5A-412C-873B-DAE7EC804607}" destId="{189733B2-FF7E-4444-AE7F-D76B44D24B25}" srcOrd="0" destOrd="0" presId="urn:microsoft.com/office/officeart/2005/8/layout/chevronAccent+Icon"/>
    <dgm:cxn modelId="{C9588EDB-6BF5-4D0D-AD9A-A2D5543CCD63}" type="presParOf" srcId="{8D54135F-2E5A-412C-873B-DAE7EC804607}" destId="{012E6BFB-17B0-433E-90DE-0CF6CD26292D}" srcOrd="1" destOrd="0" presId="urn:microsoft.com/office/officeart/2005/8/layout/chevronAccent+Icon"/>
    <dgm:cxn modelId="{139C1C42-EF97-4ACE-BD93-12FBB6D46DDD}" type="presParOf" srcId="{E4001E68-A38E-46B6-88F5-AD516D3D2E68}" destId="{1D301FCE-4FC1-4177-BD97-DED6C1BAA4BC}" srcOrd="11" destOrd="0" presId="urn:microsoft.com/office/officeart/2005/8/layout/chevronAccent+Icon"/>
    <dgm:cxn modelId="{D61F335F-6D01-42A7-817C-220736136121}" type="presParOf" srcId="{E4001E68-A38E-46B6-88F5-AD516D3D2E68}" destId="{871E715A-C737-415B-AD49-75C64702261F}" srcOrd="12" destOrd="0" presId="urn:microsoft.com/office/officeart/2005/8/layout/chevronAccent+Icon"/>
    <dgm:cxn modelId="{3662AEA4-7A29-4011-A25E-908AAC3B9FFA}" type="presParOf" srcId="{871E715A-C737-415B-AD49-75C64702261F}" destId="{BBBD75C7-C218-4BCE-AF1B-AB8A855B201A}" srcOrd="0" destOrd="0" presId="urn:microsoft.com/office/officeart/2005/8/layout/chevronAccent+Icon"/>
    <dgm:cxn modelId="{181AD3D0-8483-4EBE-93F2-1B6F1742CE40}" type="presParOf" srcId="{871E715A-C737-415B-AD49-75C64702261F}" destId="{518FC15C-7388-4A1B-ABD9-A7FC65E06E2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70A1B0-759D-46B7-9829-209DBE523F5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080D7FEA-BEEC-48DF-B4D1-E52FE70794CB}">
      <dgm:prSet phldrT="[Text]" custT="1"/>
      <dgm:spPr/>
      <dgm:t>
        <a:bodyPr/>
        <a:lstStyle/>
        <a:p>
          <a:r>
            <a:rPr lang="lv-LV" sz="1600" dirty="0" smtClean="0">
              <a:solidFill>
                <a:srgbClr val="C00000"/>
              </a:solidFill>
            </a:rPr>
            <a:t>502</a:t>
          </a:r>
          <a:endParaRPr lang="lv-LV" sz="1600" dirty="0">
            <a:solidFill>
              <a:srgbClr val="C00000"/>
            </a:solidFill>
          </a:endParaRPr>
        </a:p>
      </dgm:t>
    </dgm:pt>
    <dgm:pt modelId="{DC895FA8-A22F-4883-82B9-406BEEAA6BC0}" type="parTrans" cxnId="{B40B8EDF-A42C-4DBD-872B-BEECA8FC7F85}">
      <dgm:prSet/>
      <dgm:spPr/>
      <dgm:t>
        <a:bodyPr/>
        <a:lstStyle/>
        <a:p>
          <a:endParaRPr lang="lv-LV" sz="4000"/>
        </a:p>
      </dgm:t>
    </dgm:pt>
    <dgm:pt modelId="{D714D9B3-F1BF-43AE-90E3-1F9E8BCA1403}" type="sibTrans" cxnId="{B40B8EDF-A42C-4DBD-872B-BEECA8FC7F85}">
      <dgm:prSet/>
      <dgm:spPr/>
      <dgm:t>
        <a:bodyPr/>
        <a:lstStyle/>
        <a:p>
          <a:endParaRPr lang="lv-LV" sz="4000"/>
        </a:p>
      </dgm:t>
    </dgm:pt>
    <dgm:pt modelId="{E4001E68-A38E-46B6-88F5-AD516D3D2E68}" type="pres">
      <dgm:prSet presAssocID="{EA70A1B0-759D-46B7-9829-209DBE523F51}" presName="Name0" presStyleCnt="0">
        <dgm:presLayoutVars>
          <dgm:dir/>
          <dgm:resizeHandles val="exact"/>
        </dgm:presLayoutVars>
      </dgm:prSet>
      <dgm:spPr/>
    </dgm:pt>
    <dgm:pt modelId="{413EC8C9-013B-414D-9B68-86B8C4D5D098}" type="pres">
      <dgm:prSet presAssocID="{080D7FEA-BEEC-48DF-B4D1-E52FE70794CB}" presName="composite" presStyleCnt="0"/>
      <dgm:spPr/>
    </dgm:pt>
    <dgm:pt modelId="{C8BD89BB-66D5-48B1-B0B4-35AFF78B70D2}" type="pres">
      <dgm:prSet presAssocID="{080D7FEA-BEEC-48DF-B4D1-E52FE70794CB}" presName="bgChev" presStyleLbl="node1" presStyleIdx="0" presStyleCnt="1"/>
      <dgm:spPr/>
    </dgm:pt>
    <dgm:pt modelId="{9A935CFD-38B8-4A6A-964E-DA7789D0705A}" type="pres">
      <dgm:prSet presAssocID="{080D7FEA-BEEC-48DF-B4D1-E52FE70794CB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9191DF1-2086-48FB-A2AC-9C2AA694FE05}" type="presOf" srcId="{080D7FEA-BEEC-48DF-B4D1-E52FE70794CB}" destId="{9A935CFD-38B8-4A6A-964E-DA7789D0705A}" srcOrd="0" destOrd="0" presId="urn:microsoft.com/office/officeart/2005/8/layout/chevronAccent+Icon"/>
    <dgm:cxn modelId="{83C1B16C-A458-4D01-911C-379CDFC535E0}" type="presOf" srcId="{EA70A1B0-759D-46B7-9829-209DBE523F51}" destId="{E4001E68-A38E-46B6-88F5-AD516D3D2E68}" srcOrd="0" destOrd="0" presId="urn:microsoft.com/office/officeart/2005/8/layout/chevronAccent+Icon"/>
    <dgm:cxn modelId="{B40B8EDF-A42C-4DBD-872B-BEECA8FC7F85}" srcId="{EA70A1B0-759D-46B7-9829-209DBE523F51}" destId="{080D7FEA-BEEC-48DF-B4D1-E52FE70794CB}" srcOrd="0" destOrd="0" parTransId="{DC895FA8-A22F-4883-82B9-406BEEAA6BC0}" sibTransId="{D714D9B3-F1BF-43AE-90E3-1F9E8BCA1403}"/>
    <dgm:cxn modelId="{281A091A-4EE2-47F5-9185-16B7F22596F1}" type="presParOf" srcId="{E4001E68-A38E-46B6-88F5-AD516D3D2E68}" destId="{413EC8C9-013B-414D-9B68-86B8C4D5D098}" srcOrd="0" destOrd="0" presId="urn:microsoft.com/office/officeart/2005/8/layout/chevronAccent+Icon"/>
    <dgm:cxn modelId="{16B26946-5B0C-4941-9D3A-22B9CD985392}" type="presParOf" srcId="{413EC8C9-013B-414D-9B68-86B8C4D5D098}" destId="{C8BD89BB-66D5-48B1-B0B4-35AFF78B70D2}" srcOrd="0" destOrd="0" presId="urn:microsoft.com/office/officeart/2005/8/layout/chevronAccent+Icon"/>
    <dgm:cxn modelId="{FE886005-9AF7-45BA-B49B-D3DB816A7CB7}" type="presParOf" srcId="{413EC8C9-013B-414D-9B68-86B8C4D5D098}" destId="{9A935CFD-38B8-4A6A-964E-DA7789D0705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70A1B0-759D-46B7-9829-209DBE523F5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080D7FEA-BEEC-48DF-B4D1-E52FE70794CB}">
      <dgm:prSet phldrT="[Text]" custT="1"/>
      <dgm:spPr/>
      <dgm:t>
        <a:bodyPr/>
        <a:lstStyle/>
        <a:p>
          <a:r>
            <a:rPr lang="lv-LV" sz="1600" dirty="0" smtClean="0">
              <a:solidFill>
                <a:srgbClr val="C00000"/>
              </a:solidFill>
            </a:rPr>
            <a:t>332</a:t>
          </a:r>
          <a:endParaRPr lang="lv-LV" sz="1600" dirty="0">
            <a:solidFill>
              <a:srgbClr val="C00000"/>
            </a:solidFill>
          </a:endParaRPr>
        </a:p>
      </dgm:t>
    </dgm:pt>
    <dgm:pt modelId="{DC895FA8-A22F-4883-82B9-406BEEAA6BC0}" type="parTrans" cxnId="{B40B8EDF-A42C-4DBD-872B-BEECA8FC7F85}">
      <dgm:prSet/>
      <dgm:spPr/>
      <dgm:t>
        <a:bodyPr/>
        <a:lstStyle/>
        <a:p>
          <a:endParaRPr lang="lv-LV" sz="4000"/>
        </a:p>
      </dgm:t>
    </dgm:pt>
    <dgm:pt modelId="{D714D9B3-F1BF-43AE-90E3-1F9E8BCA1403}" type="sibTrans" cxnId="{B40B8EDF-A42C-4DBD-872B-BEECA8FC7F85}">
      <dgm:prSet/>
      <dgm:spPr/>
      <dgm:t>
        <a:bodyPr/>
        <a:lstStyle/>
        <a:p>
          <a:endParaRPr lang="lv-LV" sz="4000"/>
        </a:p>
      </dgm:t>
    </dgm:pt>
    <dgm:pt modelId="{E4001E68-A38E-46B6-88F5-AD516D3D2E68}" type="pres">
      <dgm:prSet presAssocID="{EA70A1B0-759D-46B7-9829-209DBE523F51}" presName="Name0" presStyleCnt="0">
        <dgm:presLayoutVars>
          <dgm:dir/>
          <dgm:resizeHandles val="exact"/>
        </dgm:presLayoutVars>
      </dgm:prSet>
      <dgm:spPr/>
    </dgm:pt>
    <dgm:pt modelId="{413EC8C9-013B-414D-9B68-86B8C4D5D098}" type="pres">
      <dgm:prSet presAssocID="{080D7FEA-BEEC-48DF-B4D1-E52FE70794CB}" presName="composite" presStyleCnt="0"/>
      <dgm:spPr/>
    </dgm:pt>
    <dgm:pt modelId="{C8BD89BB-66D5-48B1-B0B4-35AFF78B70D2}" type="pres">
      <dgm:prSet presAssocID="{080D7FEA-BEEC-48DF-B4D1-E52FE70794CB}" presName="bgChev" presStyleLbl="node1" presStyleIdx="0" presStyleCnt="1"/>
      <dgm:spPr/>
    </dgm:pt>
    <dgm:pt modelId="{9A935CFD-38B8-4A6A-964E-DA7789D0705A}" type="pres">
      <dgm:prSet presAssocID="{080D7FEA-BEEC-48DF-B4D1-E52FE70794CB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9191DF1-2086-48FB-A2AC-9C2AA694FE05}" type="presOf" srcId="{080D7FEA-BEEC-48DF-B4D1-E52FE70794CB}" destId="{9A935CFD-38B8-4A6A-964E-DA7789D0705A}" srcOrd="0" destOrd="0" presId="urn:microsoft.com/office/officeart/2005/8/layout/chevronAccent+Icon"/>
    <dgm:cxn modelId="{83C1B16C-A458-4D01-911C-379CDFC535E0}" type="presOf" srcId="{EA70A1B0-759D-46B7-9829-209DBE523F51}" destId="{E4001E68-A38E-46B6-88F5-AD516D3D2E68}" srcOrd="0" destOrd="0" presId="urn:microsoft.com/office/officeart/2005/8/layout/chevronAccent+Icon"/>
    <dgm:cxn modelId="{B40B8EDF-A42C-4DBD-872B-BEECA8FC7F85}" srcId="{EA70A1B0-759D-46B7-9829-209DBE523F51}" destId="{080D7FEA-BEEC-48DF-B4D1-E52FE70794CB}" srcOrd="0" destOrd="0" parTransId="{DC895FA8-A22F-4883-82B9-406BEEAA6BC0}" sibTransId="{D714D9B3-F1BF-43AE-90E3-1F9E8BCA1403}"/>
    <dgm:cxn modelId="{281A091A-4EE2-47F5-9185-16B7F22596F1}" type="presParOf" srcId="{E4001E68-A38E-46B6-88F5-AD516D3D2E68}" destId="{413EC8C9-013B-414D-9B68-86B8C4D5D098}" srcOrd="0" destOrd="0" presId="urn:microsoft.com/office/officeart/2005/8/layout/chevronAccent+Icon"/>
    <dgm:cxn modelId="{16B26946-5B0C-4941-9D3A-22B9CD985392}" type="presParOf" srcId="{413EC8C9-013B-414D-9B68-86B8C4D5D098}" destId="{C8BD89BB-66D5-48B1-B0B4-35AFF78B70D2}" srcOrd="0" destOrd="0" presId="urn:microsoft.com/office/officeart/2005/8/layout/chevronAccent+Icon"/>
    <dgm:cxn modelId="{FE886005-9AF7-45BA-B49B-D3DB816A7CB7}" type="presParOf" srcId="{413EC8C9-013B-414D-9B68-86B8C4D5D098}" destId="{9A935CFD-38B8-4A6A-964E-DA7789D0705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5D1DBB-FADB-4B34-81B1-C6B8557DF1A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52BDA45-5021-44B2-9B21-AFAB35D692A0}">
      <dgm:prSet phldrT="[Teksts]" custT="1"/>
      <dgm:spPr>
        <a:solidFill>
          <a:srgbClr val="E18F91"/>
        </a:solidFill>
      </dgm:spPr>
      <dgm:t>
        <a:bodyPr/>
        <a:lstStyle/>
        <a:p>
          <a:r>
            <a:rPr lang="lv-LV" sz="2400" dirty="0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Ienākumu     pamatatbalsts</a:t>
          </a:r>
          <a:endParaRPr lang="lv-LV" sz="2400" noProof="1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8FE9E08-DA45-46DD-8A3A-35C6B97F6C3E}" type="parTrans" cxnId="{5853F539-8A6E-4861-A0ED-9C558C5FEB2A}">
      <dgm:prSet/>
      <dgm:spPr/>
      <dgm:t>
        <a:bodyPr/>
        <a:lstStyle/>
        <a:p>
          <a:endParaRPr lang="lv-LV"/>
        </a:p>
      </dgm:t>
    </dgm:pt>
    <dgm:pt modelId="{5CDA0DDC-282B-43AD-A24F-077046E29C53}" type="sibTrans" cxnId="{5853F539-8A6E-4861-A0ED-9C558C5FEB2A}">
      <dgm:prSet/>
      <dgm:spPr/>
      <dgm:t>
        <a:bodyPr/>
        <a:lstStyle/>
        <a:p>
          <a:endParaRPr lang="lv-LV"/>
        </a:p>
      </dgm:t>
    </dgm:pt>
    <dgm:pt modelId="{0186622A-4F18-4073-8263-0E0CC586A834}">
      <dgm:prSet phldrT="[Teksts]" custT="1"/>
      <dgm:spPr>
        <a:solidFill>
          <a:srgbClr val="E18F91"/>
        </a:solidFill>
        <a:ln>
          <a:noFill/>
        </a:ln>
      </dgm:spPr>
      <dgm:t>
        <a:bodyPr/>
        <a:lstStyle/>
        <a:p>
          <a:r>
            <a:rPr lang="lv-LV" sz="2000" dirty="0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Pārdalošais </a:t>
          </a:r>
          <a:r>
            <a:rPr lang="lv-LV" sz="2000" dirty="0" err="1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papildatbalsts</a:t>
          </a:r>
          <a:endParaRPr lang="lv-LV" sz="2000" noProof="1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9612828-3229-48A5-9A9C-39DD8B8D4843}" type="parTrans" cxnId="{9CD28CBF-E0F6-4A5D-933C-F924246936C7}">
      <dgm:prSet/>
      <dgm:spPr/>
      <dgm:t>
        <a:bodyPr/>
        <a:lstStyle/>
        <a:p>
          <a:endParaRPr lang="lv-LV"/>
        </a:p>
      </dgm:t>
    </dgm:pt>
    <dgm:pt modelId="{A4DBDB86-BA5C-470C-88D4-0083599C84E1}" type="sibTrans" cxnId="{9CD28CBF-E0F6-4A5D-933C-F924246936C7}">
      <dgm:prSet/>
      <dgm:spPr/>
      <dgm:t>
        <a:bodyPr/>
        <a:lstStyle/>
        <a:p>
          <a:endParaRPr lang="lv-LV"/>
        </a:p>
      </dgm:t>
    </dgm:pt>
    <dgm:pt modelId="{4DAD6E76-15D7-4B1D-964A-8D4B20C31937}">
      <dgm:prSet phldrT="[Teksts]" custT="1"/>
      <dgm:spPr>
        <a:solidFill>
          <a:srgbClr val="ADDB7B"/>
        </a:solidFill>
      </dgm:spPr>
      <dgm:t>
        <a:bodyPr/>
        <a:lstStyle/>
        <a:p>
          <a:r>
            <a:rPr lang="lv-LV" sz="1800" b="0" dirty="0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MLS</a:t>
          </a:r>
          <a:endParaRPr lang="lv-LV" sz="1800" b="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79B3EF3-B21D-485E-AEF3-76B3AB014A37}" type="parTrans" cxnId="{7B807F82-2CC3-42FE-BED1-A7674006CC5A}">
      <dgm:prSet/>
      <dgm:spPr/>
      <dgm:t>
        <a:bodyPr/>
        <a:lstStyle/>
        <a:p>
          <a:endParaRPr lang="lv-LV"/>
        </a:p>
      </dgm:t>
    </dgm:pt>
    <dgm:pt modelId="{B31A82AC-F78C-4D91-AF9E-75436EB02740}" type="sibTrans" cxnId="{7B807F82-2CC3-42FE-BED1-A7674006CC5A}">
      <dgm:prSet/>
      <dgm:spPr/>
      <dgm:t>
        <a:bodyPr/>
        <a:lstStyle/>
        <a:p>
          <a:endParaRPr lang="lv-LV"/>
        </a:p>
      </dgm:t>
    </dgm:pt>
    <dgm:pt modelId="{DB648295-74B5-4408-87B9-8572DBF49241}">
      <dgm:prSet custT="1"/>
      <dgm:spPr>
        <a:solidFill>
          <a:srgbClr val="E18F91"/>
        </a:solidFill>
      </dgm:spPr>
      <dgm:t>
        <a:bodyPr/>
        <a:lstStyle/>
        <a:p>
          <a:r>
            <a:rPr lang="lv-LV" sz="2000" noProof="1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  Eko</a:t>
          </a:r>
          <a:r>
            <a:rPr lang="lv-LV" sz="2000" dirty="0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– shēmas </a:t>
          </a:r>
        </a:p>
      </dgm:t>
    </dgm:pt>
    <dgm:pt modelId="{A7B95324-7E33-4F12-8FE6-9E7C7EE6B91F}" type="parTrans" cxnId="{1C901DB7-ED65-4CAA-BB69-F1095EE3296C}">
      <dgm:prSet/>
      <dgm:spPr/>
      <dgm:t>
        <a:bodyPr/>
        <a:lstStyle/>
        <a:p>
          <a:endParaRPr lang="lv-LV"/>
        </a:p>
      </dgm:t>
    </dgm:pt>
    <dgm:pt modelId="{64E3F837-F688-4046-A1B4-87B940A16019}" type="sibTrans" cxnId="{1C901DB7-ED65-4CAA-BB69-F1095EE3296C}">
      <dgm:prSet/>
      <dgm:spPr/>
      <dgm:t>
        <a:bodyPr/>
        <a:lstStyle/>
        <a:p>
          <a:endParaRPr lang="lv-LV"/>
        </a:p>
      </dgm:t>
    </dgm:pt>
    <dgm:pt modelId="{8BDEAABB-D912-40D7-94CF-5F30B12791BD}">
      <dgm:prSet custT="1"/>
      <dgm:spPr>
        <a:solidFill>
          <a:srgbClr val="ADDB7B"/>
        </a:solidFill>
      </dgm:spPr>
      <dgm:t>
        <a:bodyPr/>
        <a:lstStyle/>
        <a:p>
          <a:r>
            <a:rPr lang="lv-LV" sz="1800" dirty="0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Saistītais atbalsts </a:t>
          </a:r>
          <a:endParaRPr lang="lv-LV" sz="18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4C30B68-EDEC-4FDA-A29A-0059EEAE6EDD}" type="parTrans" cxnId="{F00A6176-EF32-46B5-BC6B-99F1BD2BF6AC}">
      <dgm:prSet/>
      <dgm:spPr/>
      <dgm:t>
        <a:bodyPr/>
        <a:lstStyle/>
        <a:p>
          <a:endParaRPr lang="lv-LV"/>
        </a:p>
      </dgm:t>
    </dgm:pt>
    <dgm:pt modelId="{8A7032C6-1CF2-4991-8895-0C76E5648F59}" type="sibTrans" cxnId="{F00A6176-EF32-46B5-BC6B-99F1BD2BF6AC}">
      <dgm:prSet/>
      <dgm:spPr/>
      <dgm:t>
        <a:bodyPr/>
        <a:lstStyle/>
        <a:p>
          <a:endParaRPr lang="lv-LV"/>
        </a:p>
      </dgm:t>
    </dgm:pt>
    <dgm:pt modelId="{A6922095-C56E-4742-A274-9E3F4DB61273}">
      <dgm:prSet custT="1"/>
      <dgm:spPr>
        <a:solidFill>
          <a:srgbClr val="ADDB7B"/>
        </a:solidFill>
      </dgm:spPr>
      <dgm:t>
        <a:bodyPr/>
        <a:lstStyle/>
        <a:p>
          <a:r>
            <a:rPr lang="lv-LV" sz="1600" dirty="0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Jaunie</a:t>
          </a:r>
        </a:p>
      </dgm:t>
    </dgm:pt>
    <dgm:pt modelId="{7C4478C1-ADB2-4241-8599-56D1AF9BA52C}" type="parTrans" cxnId="{3A4A507A-5BE9-4191-BA93-6B7A64CF9FB7}">
      <dgm:prSet/>
      <dgm:spPr/>
      <dgm:t>
        <a:bodyPr/>
        <a:lstStyle/>
        <a:p>
          <a:endParaRPr lang="lv-LV"/>
        </a:p>
      </dgm:t>
    </dgm:pt>
    <dgm:pt modelId="{2205F82F-4F4A-4ADB-B2C2-0A9FDC63048D}" type="sibTrans" cxnId="{3A4A507A-5BE9-4191-BA93-6B7A64CF9FB7}">
      <dgm:prSet/>
      <dgm:spPr/>
      <dgm:t>
        <a:bodyPr/>
        <a:lstStyle/>
        <a:p>
          <a:endParaRPr lang="lv-LV"/>
        </a:p>
      </dgm:t>
    </dgm:pt>
    <dgm:pt modelId="{0F6FD54B-DC3A-43EA-A72F-C3216732E16C}" type="pres">
      <dgm:prSet presAssocID="{9B5D1DBB-FADB-4B34-81B1-C6B8557DF1AF}" presName="Name0" presStyleCnt="0">
        <dgm:presLayoutVars>
          <dgm:dir/>
          <dgm:animLvl val="lvl"/>
          <dgm:resizeHandles val="exact"/>
        </dgm:presLayoutVars>
      </dgm:prSet>
      <dgm:spPr/>
    </dgm:pt>
    <dgm:pt modelId="{D51CF337-55F5-4464-9684-AD63031851D5}" type="pres">
      <dgm:prSet presAssocID="{C52BDA45-5021-44B2-9B21-AFAB35D692A0}" presName="Name8" presStyleCnt="0"/>
      <dgm:spPr/>
    </dgm:pt>
    <dgm:pt modelId="{C88C554A-C506-46EF-BB60-D635E4EFFFEB}" type="pres">
      <dgm:prSet presAssocID="{C52BDA45-5021-44B2-9B21-AFAB35D692A0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BED506A-16FE-4328-8C7B-B16EEC14723F}" type="pres">
      <dgm:prSet presAssocID="{C52BDA45-5021-44B2-9B21-AFAB35D692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C93F439-2068-4856-8F1E-EA445C249BD0}" type="pres">
      <dgm:prSet presAssocID="{0186622A-4F18-4073-8263-0E0CC586A834}" presName="Name8" presStyleCnt="0"/>
      <dgm:spPr/>
    </dgm:pt>
    <dgm:pt modelId="{212558ED-6C6F-475A-BE6D-8F010CC6FA67}" type="pres">
      <dgm:prSet presAssocID="{0186622A-4F18-4073-8263-0E0CC586A834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3469382-01C6-4FA4-B7B1-360D66B00FE4}" type="pres">
      <dgm:prSet presAssocID="{0186622A-4F18-4073-8263-0E0CC586A8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10207F5-71EC-49D5-B009-ACFD2884FA6D}" type="pres">
      <dgm:prSet presAssocID="{DB648295-74B5-4408-87B9-8572DBF49241}" presName="Name8" presStyleCnt="0"/>
      <dgm:spPr/>
    </dgm:pt>
    <dgm:pt modelId="{9D752959-6E22-4E8A-8868-38725FD76D8A}" type="pres">
      <dgm:prSet presAssocID="{DB648295-74B5-4408-87B9-8572DBF49241}" presName="level" presStyleLbl="node1" presStyleIdx="2" presStyleCnt="6" custLinFactNeighborX="15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D61BCF9-A464-432D-BA18-C26722DE9616}" type="pres">
      <dgm:prSet presAssocID="{DB648295-74B5-4408-87B9-8572DBF492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BA3EC72-4882-44C1-8812-D3363F462536}" type="pres">
      <dgm:prSet presAssocID="{8BDEAABB-D912-40D7-94CF-5F30B12791BD}" presName="Name8" presStyleCnt="0"/>
      <dgm:spPr/>
    </dgm:pt>
    <dgm:pt modelId="{EDAACE0F-510B-41CC-9697-9E8C5A293522}" type="pres">
      <dgm:prSet presAssocID="{8BDEAABB-D912-40D7-94CF-5F30B12791BD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DEBE022-AE47-4022-8FD8-B0B1E2C22603}" type="pres">
      <dgm:prSet presAssocID="{8BDEAABB-D912-40D7-94CF-5F30B12791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F4D1CE2-ECFC-47CE-82E0-C9D5069FE63A}" type="pres">
      <dgm:prSet presAssocID="{4DAD6E76-15D7-4B1D-964A-8D4B20C31937}" presName="Name8" presStyleCnt="0"/>
      <dgm:spPr/>
    </dgm:pt>
    <dgm:pt modelId="{6609A844-F7C0-4DFD-AC62-45FEF151549F}" type="pres">
      <dgm:prSet presAssocID="{4DAD6E76-15D7-4B1D-964A-8D4B20C31937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433FCCD-8C25-4B82-99A3-1588426C6563}" type="pres">
      <dgm:prSet presAssocID="{4DAD6E76-15D7-4B1D-964A-8D4B20C319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21D1886-9978-4E6E-B8A8-A73F72272A01}" type="pres">
      <dgm:prSet presAssocID="{A6922095-C56E-4742-A274-9E3F4DB61273}" presName="Name8" presStyleCnt="0"/>
      <dgm:spPr/>
    </dgm:pt>
    <dgm:pt modelId="{29261353-55BC-476A-AD60-14F775D6A745}" type="pres">
      <dgm:prSet presAssocID="{A6922095-C56E-4742-A274-9E3F4DB61273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6FB51D5-9D10-4B59-9005-6482E7B5B4CF}" type="pres">
      <dgm:prSet presAssocID="{A6922095-C56E-4742-A274-9E3F4DB612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1C901DB7-ED65-4CAA-BB69-F1095EE3296C}" srcId="{9B5D1DBB-FADB-4B34-81B1-C6B8557DF1AF}" destId="{DB648295-74B5-4408-87B9-8572DBF49241}" srcOrd="2" destOrd="0" parTransId="{A7B95324-7E33-4F12-8FE6-9E7C7EE6B91F}" sibTransId="{64E3F837-F688-4046-A1B4-87B940A16019}"/>
    <dgm:cxn modelId="{7B807F82-2CC3-42FE-BED1-A7674006CC5A}" srcId="{9B5D1DBB-FADB-4B34-81B1-C6B8557DF1AF}" destId="{4DAD6E76-15D7-4B1D-964A-8D4B20C31937}" srcOrd="4" destOrd="0" parTransId="{A79B3EF3-B21D-485E-AEF3-76B3AB014A37}" sibTransId="{B31A82AC-F78C-4D91-AF9E-75436EB02740}"/>
    <dgm:cxn modelId="{3A4A507A-5BE9-4191-BA93-6B7A64CF9FB7}" srcId="{9B5D1DBB-FADB-4B34-81B1-C6B8557DF1AF}" destId="{A6922095-C56E-4742-A274-9E3F4DB61273}" srcOrd="5" destOrd="0" parTransId="{7C4478C1-ADB2-4241-8599-56D1AF9BA52C}" sibTransId="{2205F82F-4F4A-4ADB-B2C2-0A9FDC63048D}"/>
    <dgm:cxn modelId="{157F6250-C24D-446B-A9C4-05A7533F3C3E}" type="presOf" srcId="{0186622A-4F18-4073-8263-0E0CC586A834}" destId="{212558ED-6C6F-475A-BE6D-8F010CC6FA67}" srcOrd="0" destOrd="0" presId="urn:microsoft.com/office/officeart/2005/8/layout/pyramid3"/>
    <dgm:cxn modelId="{19D87FCC-9C46-40D8-930E-082525544150}" type="presOf" srcId="{4DAD6E76-15D7-4B1D-964A-8D4B20C31937}" destId="{6609A844-F7C0-4DFD-AC62-45FEF151549F}" srcOrd="0" destOrd="0" presId="urn:microsoft.com/office/officeart/2005/8/layout/pyramid3"/>
    <dgm:cxn modelId="{5853F539-8A6E-4861-A0ED-9C558C5FEB2A}" srcId="{9B5D1DBB-FADB-4B34-81B1-C6B8557DF1AF}" destId="{C52BDA45-5021-44B2-9B21-AFAB35D692A0}" srcOrd="0" destOrd="0" parTransId="{08FE9E08-DA45-46DD-8A3A-35C6B97F6C3E}" sibTransId="{5CDA0DDC-282B-43AD-A24F-077046E29C53}"/>
    <dgm:cxn modelId="{0DC2B22C-177D-43A9-92E3-B254495BC5DB}" type="presOf" srcId="{DB648295-74B5-4408-87B9-8572DBF49241}" destId="{CD61BCF9-A464-432D-BA18-C26722DE9616}" srcOrd="1" destOrd="0" presId="urn:microsoft.com/office/officeart/2005/8/layout/pyramid3"/>
    <dgm:cxn modelId="{9CD28CBF-E0F6-4A5D-933C-F924246936C7}" srcId="{9B5D1DBB-FADB-4B34-81B1-C6B8557DF1AF}" destId="{0186622A-4F18-4073-8263-0E0CC586A834}" srcOrd="1" destOrd="0" parTransId="{29612828-3229-48A5-9A9C-39DD8B8D4843}" sibTransId="{A4DBDB86-BA5C-470C-88D4-0083599C84E1}"/>
    <dgm:cxn modelId="{E2CE74CB-028D-472A-8B1A-36A30C97E573}" type="presOf" srcId="{C52BDA45-5021-44B2-9B21-AFAB35D692A0}" destId="{C88C554A-C506-46EF-BB60-D635E4EFFFEB}" srcOrd="0" destOrd="0" presId="urn:microsoft.com/office/officeart/2005/8/layout/pyramid3"/>
    <dgm:cxn modelId="{AD798F58-C189-4A56-8331-4C8FE5B12150}" type="presOf" srcId="{A6922095-C56E-4742-A274-9E3F4DB61273}" destId="{86FB51D5-9D10-4B59-9005-6482E7B5B4CF}" srcOrd="1" destOrd="0" presId="urn:microsoft.com/office/officeart/2005/8/layout/pyramid3"/>
    <dgm:cxn modelId="{F00A6176-EF32-46B5-BC6B-99F1BD2BF6AC}" srcId="{9B5D1DBB-FADB-4B34-81B1-C6B8557DF1AF}" destId="{8BDEAABB-D912-40D7-94CF-5F30B12791BD}" srcOrd="3" destOrd="0" parTransId="{84C30B68-EDEC-4FDA-A29A-0059EEAE6EDD}" sibTransId="{8A7032C6-1CF2-4991-8895-0C76E5648F59}"/>
    <dgm:cxn modelId="{0255B8CA-E484-4CB5-A59D-DF72B3396726}" type="presOf" srcId="{C52BDA45-5021-44B2-9B21-AFAB35D692A0}" destId="{BBED506A-16FE-4328-8C7B-B16EEC14723F}" srcOrd="1" destOrd="0" presId="urn:microsoft.com/office/officeart/2005/8/layout/pyramid3"/>
    <dgm:cxn modelId="{B075A7BA-9153-44BC-8DE7-298F31184E9F}" type="presOf" srcId="{4DAD6E76-15D7-4B1D-964A-8D4B20C31937}" destId="{C433FCCD-8C25-4B82-99A3-1588426C6563}" srcOrd="1" destOrd="0" presId="urn:microsoft.com/office/officeart/2005/8/layout/pyramid3"/>
    <dgm:cxn modelId="{E3E340A4-1B92-4CDD-A18B-0AF57B2EBCC4}" type="presOf" srcId="{9B5D1DBB-FADB-4B34-81B1-C6B8557DF1AF}" destId="{0F6FD54B-DC3A-43EA-A72F-C3216732E16C}" srcOrd="0" destOrd="0" presId="urn:microsoft.com/office/officeart/2005/8/layout/pyramid3"/>
    <dgm:cxn modelId="{3EEBEFC7-447A-40E5-8159-B98BEAB93258}" type="presOf" srcId="{8BDEAABB-D912-40D7-94CF-5F30B12791BD}" destId="{EDAACE0F-510B-41CC-9697-9E8C5A293522}" srcOrd="0" destOrd="0" presId="urn:microsoft.com/office/officeart/2005/8/layout/pyramid3"/>
    <dgm:cxn modelId="{E31A9A79-3439-45DF-BE89-0E86393B62AF}" type="presOf" srcId="{8BDEAABB-D912-40D7-94CF-5F30B12791BD}" destId="{2DEBE022-AE47-4022-8FD8-B0B1E2C22603}" srcOrd="1" destOrd="0" presId="urn:microsoft.com/office/officeart/2005/8/layout/pyramid3"/>
    <dgm:cxn modelId="{C0B847A3-5488-4196-B28F-C0146740CF79}" type="presOf" srcId="{DB648295-74B5-4408-87B9-8572DBF49241}" destId="{9D752959-6E22-4E8A-8868-38725FD76D8A}" srcOrd="0" destOrd="0" presId="urn:microsoft.com/office/officeart/2005/8/layout/pyramid3"/>
    <dgm:cxn modelId="{8FAF359E-1F2C-4FC0-BBD8-071A6A1DC38E}" type="presOf" srcId="{A6922095-C56E-4742-A274-9E3F4DB61273}" destId="{29261353-55BC-476A-AD60-14F775D6A745}" srcOrd="0" destOrd="0" presId="urn:microsoft.com/office/officeart/2005/8/layout/pyramid3"/>
    <dgm:cxn modelId="{E8EDE243-CD7C-44E4-AEE2-A2F9CE79F9E1}" type="presOf" srcId="{0186622A-4F18-4073-8263-0E0CC586A834}" destId="{43469382-01C6-4FA4-B7B1-360D66B00FE4}" srcOrd="1" destOrd="0" presId="urn:microsoft.com/office/officeart/2005/8/layout/pyramid3"/>
    <dgm:cxn modelId="{EF517071-11E6-4882-AB8B-A78CF3CB50A9}" type="presParOf" srcId="{0F6FD54B-DC3A-43EA-A72F-C3216732E16C}" destId="{D51CF337-55F5-4464-9684-AD63031851D5}" srcOrd="0" destOrd="0" presId="urn:microsoft.com/office/officeart/2005/8/layout/pyramid3"/>
    <dgm:cxn modelId="{7AFC168F-98B4-4A71-B9CF-C09036350074}" type="presParOf" srcId="{D51CF337-55F5-4464-9684-AD63031851D5}" destId="{C88C554A-C506-46EF-BB60-D635E4EFFFEB}" srcOrd="0" destOrd="0" presId="urn:microsoft.com/office/officeart/2005/8/layout/pyramid3"/>
    <dgm:cxn modelId="{B7D73B9B-BEEA-4A6E-927D-10DB9A6588DB}" type="presParOf" srcId="{D51CF337-55F5-4464-9684-AD63031851D5}" destId="{BBED506A-16FE-4328-8C7B-B16EEC14723F}" srcOrd="1" destOrd="0" presId="urn:microsoft.com/office/officeart/2005/8/layout/pyramid3"/>
    <dgm:cxn modelId="{231FD517-4E23-4439-981D-EC8411459166}" type="presParOf" srcId="{0F6FD54B-DC3A-43EA-A72F-C3216732E16C}" destId="{2C93F439-2068-4856-8F1E-EA445C249BD0}" srcOrd="1" destOrd="0" presId="urn:microsoft.com/office/officeart/2005/8/layout/pyramid3"/>
    <dgm:cxn modelId="{6BEB2154-907A-450F-87F8-20FE66AAFCF9}" type="presParOf" srcId="{2C93F439-2068-4856-8F1E-EA445C249BD0}" destId="{212558ED-6C6F-475A-BE6D-8F010CC6FA67}" srcOrd="0" destOrd="0" presId="urn:microsoft.com/office/officeart/2005/8/layout/pyramid3"/>
    <dgm:cxn modelId="{BF818106-2344-4783-95F0-DE74BAC50BA6}" type="presParOf" srcId="{2C93F439-2068-4856-8F1E-EA445C249BD0}" destId="{43469382-01C6-4FA4-B7B1-360D66B00FE4}" srcOrd="1" destOrd="0" presId="urn:microsoft.com/office/officeart/2005/8/layout/pyramid3"/>
    <dgm:cxn modelId="{1368E908-9149-4210-ACE5-1B4B89E40EEF}" type="presParOf" srcId="{0F6FD54B-DC3A-43EA-A72F-C3216732E16C}" destId="{410207F5-71EC-49D5-B009-ACFD2884FA6D}" srcOrd="2" destOrd="0" presId="urn:microsoft.com/office/officeart/2005/8/layout/pyramid3"/>
    <dgm:cxn modelId="{B726E7E2-0217-499E-9EB3-741482F7FD10}" type="presParOf" srcId="{410207F5-71EC-49D5-B009-ACFD2884FA6D}" destId="{9D752959-6E22-4E8A-8868-38725FD76D8A}" srcOrd="0" destOrd="0" presId="urn:microsoft.com/office/officeart/2005/8/layout/pyramid3"/>
    <dgm:cxn modelId="{E68BEE96-F5F5-429F-A82B-EB4FF96D4B01}" type="presParOf" srcId="{410207F5-71EC-49D5-B009-ACFD2884FA6D}" destId="{CD61BCF9-A464-432D-BA18-C26722DE9616}" srcOrd="1" destOrd="0" presId="urn:microsoft.com/office/officeart/2005/8/layout/pyramid3"/>
    <dgm:cxn modelId="{4A0E9B17-B096-48E6-A061-554558A41AB9}" type="presParOf" srcId="{0F6FD54B-DC3A-43EA-A72F-C3216732E16C}" destId="{0BA3EC72-4882-44C1-8812-D3363F462536}" srcOrd="3" destOrd="0" presId="urn:microsoft.com/office/officeart/2005/8/layout/pyramid3"/>
    <dgm:cxn modelId="{653B507B-949B-4495-BEF5-FE8824752E2A}" type="presParOf" srcId="{0BA3EC72-4882-44C1-8812-D3363F462536}" destId="{EDAACE0F-510B-41CC-9697-9E8C5A293522}" srcOrd="0" destOrd="0" presId="urn:microsoft.com/office/officeart/2005/8/layout/pyramid3"/>
    <dgm:cxn modelId="{4D0542E5-94F0-4E98-9AC2-EAF75F43A05C}" type="presParOf" srcId="{0BA3EC72-4882-44C1-8812-D3363F462536}" destId="{2DEBE022-AE47-4022-8FD8-B0B1E2C22603}" srcOrd="1" destOrd="0" presId="urn:microsoft.com/office/officeart/2005/8/layout/pyramid3"/>
    <dgm:cxn modelId="{1CD4B140-4017-47A8-BCA3-B40C7A578989}" type="presParOf" srcId="{0F6FD54B-DC3A-43EA-A72F-C3216732E16C}" destId="{EF4D1CE2-ECFC-47CE-82E0-C9D5069FE63A}" srcOrd="4" destOrd="0" presId="urn:microsoft.com/office/officeart/2005/8/layout/pyramid3"/>
    <dgm:cxn modelId="{77AE9D64-E16A-4E86-A4B0-BEECC86659A1}" type="presParOf" srcId="{EF4D1CE2-ECFC-47CE-82E0-C9D5069FE63A}" destId="{6609A844-F7C0-4DFD-AC62-45FEF151549F}" srcOrd="0" destOrd="0" presId="urn:microsoft.com/office/officeart/2005/8/layout/pyramid3"/>
    <dgm:cxn modelId="{5080E196-B451-4311-9B01-474DC8448CDD}" type="presParOf" srcId="{EF4D1CE2-ECFC-47CE-82E0-C9D5069FE63A}" destId="{C433FCCD-8C25-4B82-99A3-1588426C6563}" srcOrd="1" destOrd="0" presId="urn:microsoft.com/office/officeart/2005/8/layout/pyramid3"/>
    <dgm:cxn modelId="{FEC0ED88-05F3-4F2C-9BAE-AB50D859A6E8}" type="presParOf" srcId="{0F6FD54B-DC3A-43EA-A72F-C3216732E16C}" destId="{321D1886-9978-4E6E-B8A8-A73F72272A01}" srcOrd="5" destOrd="0" presId="urn:microsoft.com/office/officeart/2005/8/layout/pyramid3"/>
    <dgm:cxn modelId="{77E2316C-887C-454C-8F9D-EDBC5E78BD01}" type="presParOf" srcId="{321D1886-9978-4E6E-B8A8-A73F72272A01}" destId="{29261353-55BC-476A-AD60-14F775D6A745}" srcOrd="0" destOrd="0" presId="urn:microsoft.com/office/officeart/2005/8/layout/pyramid3"/>
    <dgm:cxn modelId="{DE0F48E3-2DB0-409D-9C4A-2B0524A679D1}" type="presParOf" srcId="{321D1886-9978-4E6E-B8A8-A73F72272A01}" destId="{86FB51D5-9D10-4B59-9005-6482E7B5B4C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5D1DBB-FADB-4B34-81B1-C6B8557DF1A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52BDA45-5021-44B2-9B21-AFAB35D692A0}">
      <dgm:prSet phldrT="[Teksts]" custT="1"/>
      <dgm:spPr>
        <a:solidFill>
          <a:srgbClr val="E18F91"/>
        </a:solidFill>
      </dgm:spPr>
      <dgm:t>
        <a:bodyPr/>
        <a:lstStyle/>
        <a:p>
          <a:pPr algn="ctr"/>
          <a:r>
            <a:rPr lang="lv-LV" sz="2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       Vienotais platību maksājums</a:t>
          </a:r>
          <a:endParaRPr lang="lv-LV" sz="2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8FE9E08-DA45-46DD-8A3A-35C6B97F6C3E}" type="parTrans" cxnId="{5853F539-8A6E-4861-A0ED-9C558C5FEB2A}">
      <dgm:prSet/>
      <dgm:spPr/>
      <dgm:t>
        <a:bodyPr/>
        <a:lstStyle/>
        <a:p>
          <a:endParaRPr lang="lv-LV"/>
        </a:p>
      </dgm:t>
    </dgm:pt>
    <dgm:pt modelId="{5CDA0DDC-282B-43AD-A24F-077046E29C53}" type="sibTrans" cxnId="{5853F539-8A6E-4861-A0ED-9C558C5FEB2A}">
      <dgm:prSet/>
      <dgm:spPr/>
      <dgm:t>
        <a:bodyPr/>
        <a:lstStyle/>
        <a:p>
          <a:endParaRPr lang="lv-LV"/>
        </a:p>
      </dgm:t>
    </dgm:pt>
    <dgm:pt modelId="{0186622A-4F18-4073-8263-0E0CC586A834}">
      <dgm:prSet phldrT="[Teksts]" custT="1"/>
      <dgm:spPr>
        <a:solidFill>
          <a:srgbClr val="E18F91"/>
        </a:solidFill>
      </dgm:spPr>
      <dgm:t>
        <a:bodyPr/>
        <a:lstStyle/>
        <a:p>
          <a:r>
            <a:rPr lang="lv-LV" sz="2000" noProof="1" smtClean="0">
              <a:latin typeface="Segoe UI Light" panose="020B0502040204020203" pitchFamily="34" charset="0"/>
              <a:cs typeface="Segoe UI Light" panose="020B0502040204020203" pitchFamily="34" charset="0"/>
            </a:rPr>
            <a:t>Zaļināšanas</a:t>
          </a:r>
          <a:r>
            <a:rPr lang="lv-LV" sz="20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maksājums</a:t>
          </a:r>
          <a:endParaRPr lang="lv-LV" sz="20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9612828-3229-48A5-9A9C-39DD8B8D4843}" type="parTrans" cxnId="{9CD28CBF-E0F6-4A5D-933C-F924246936C7}">
      <dgm:prSet/>
      <dgm:spPr/>
      <dgm:t>
        <a:bodyPr/>
        <a:lstStyle/>
        <a:p>
          <a:endParaRPr lang="lv-LV"/>
        </a:p>
      </dgm:t>
    </dgm:pt>
    <dgm:pt modelId="{A4DBDB86-BA5C-470C-88D4-0083599C84E1}" type="sibTrans" cxnId="{9CD28CBF-E0F6-4A5D-933C-F924246936C7}">
      <dgm:prSet/>
      <dgm:spPr/>
      <dgm:t>
        <a:bodyPr/>
        <a:lstStyle/>
        <a:p>
          <a:endParaRPr lang="lv-LV"/>
        </a:p>
      </dgm:t>
    </dgm:pt>
    <dgm:pt modelId="{4DAD6E76-15D7-4B1D-964A-8D4B20C31937}">
      <dgm:prSet phldrT="[Teksts]" custT="1"/>
      <dgm:spPr>
        <a:solidFill>
          <a:srgbClr val="E18F91"/>
        </a:solidFill>
      </dgm:spPr>
      <dgm:t>
        <a:bodyPr/>
        <a:lstStyle/>
        <a:p>
          <a:r>
            <a:rPr lang="lv-LV" sz="16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Jaunie</a:t>
          </a:r>
        </a:p>
      </dgm:t>
    </dgm:pt>
    <dgm:pt modelId="{A79B3EF3-B21D-485E-AEF3-76B3AB014A37}" type="parTrans" cxnId="{7B807F82-2CC3-42FE-BED1-A7674006CC5A}">
      <dgm:prSet/>
      <dgm:spPr/>
      <dgm:t>
        <a:bodyPr/>
        <a:lstStyle/>
        <a:p>
          <a:endParaRPr lang="lv-LV"/>
        </a:p>
      </dgm:t>
    </dgm:pt>
    <dgm:pt modelId="{B31A82AC-F78C-4D91-AF9E-75436EB02740}" type="sibTrans" cxnId="{7B807F82-2CC3-42FE-BED1-A7674006CC5A}">
      <dgm:prSet/>
      <dgm:spPr/>
      <dgm:t>
        <a:bodyPr/>
        <a:lstStyle/>
        <a:p>
          <a:endParaRPr lang="lv-LV"/>
        </a:p>
      </dgm:t>
    </dgm:pt>
    <dgm:pt modelId="{DB648295-74B5-4408-87B9-8572DBF49241}">
      <dgm:prSet custT="1"/>
      <dgm:spPr>
        <a:solidFill>
          <a:srgbClr val="ADDB7B"/>
        </a:solidFill>
      </dgm:spPr>
      <dgm:t>
        <a:bodyPr/>
        <a:lstStyle/>
        <a:p>
          <a:r>
            <a:rPr lang="lv-LV" sz="18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Saistītais atbalsts</a:t>
          </a:r>
          <a:endParaRPr lang="lv-LV" sz="18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7B95324-7E33-4F12-8FE6-9E7C7EE6B91F}" type="parTrans" cxnId="{1C901DB7-ED65-4CAA-BB69-F1095EE3296C}">
      <dgm:prSet/>
      <dgm:spPr/>
      <dgm:t>
        <a:bodyPr/>
        <a:lstStyle/>
        <a:p>
          <a:endParaRPr lang="lv-LV"/>
        </a:p>
      </dgm:t>
    </dgm:pt>
    <dgm:pt modelId="{64E3F837-F688-4046-A1B4-87B940A16019}" type="sibTrans" cxnId="{1C901DB7-ED65-4CAA-BB69-F1095EE3296C}">
      <dgm:prSet/>
      <dgm:spPr/>
      <dgm:t>
        <a:bodyPr/>
        <a:lstStyle/>
        <a:p>
          <a:endParaRPr lang="lv-LV"/>
        </a:p>
      </dgm:t>
    </dgm:pt>
    <dgm:pt modelId="{8BDEAABB-D912-40D7-94CF-5F30B12791BD}">
      <dgm:prSet custT="1"/>
      <dgm:spPr>
        <a:solidFill>
          <a:srgbClr val="ADDB7B"/>
        </a:solidFill>
      </dgm:spPr>
      <dgm:t>
        <a:bodyPr/>
        <a:lstStyle/>
        <a:p>
          <a:r>
            <a:rPr lang="lv-LV" sz="18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MLS</a:t>
          </a:r>
          <a:endParaRPr lang="lv-LV" sz="18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4C30B68-EDEC-4FDA-A29A-0059EEAE6EDD}" type="parTrans" cxnId="{F00A6176-EF32-46B5-BC6B-99F1BD2BF6AC}">
      <dgm:prSet/>
      <dgm:spPr/>
      <dgm:t>
        <a:bodyPr/>
        <a:lstStyle/>
        <a:p>
          <a:endParaRPr lang="lv-LV"/>
        </a:p>
      </dgm:t>
    </dgm:pt>
    <dgm:pt modelId="{8A7032C6-1CF2-4991-8895-0C76E5648F59}" type="sibTrans" cxnId="{F00A6176-EF32-46B5-BC6B-99F1BD2BF6AC}">
      <dgm:prSet/>
      <dgm:spPr/>
      <dgm:t>
        <a:bodyPr/>
        <a:lstStyle/>
        <a:p>
          <a:endParaRPr lang="lv-LV"/>
        </a:p>
      </dgm:t>
    </dgm:pt>
    <dgm:pt modelId="{9E320AEE-D98B-492E-BD9F-CFA57EB01444}">
      <dgm:prSet phldrT="[Teksts]" custT="1"/>
      <dgm:spPr>
        <a:solidFill>
          <a:srgbClr val="ADDB7B"/>
        </a:solidFill>
      </dgm:spPr>
      <dgm:t>
        <a:bodyPr/>
        <a:lstStyle/>
        <a:p>
          <a:r>
            <a:rPr lang="lv-LV" sz="20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Pārdalošais maksājums</a:t>
          </a:r>
          <a:endParaRPr lang="lv-LV" sz="20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D7A9429-580C-4E4F-8BD4-065B6656E5AA}" type="parTrans" cxnId="{3FA9529F-9C3B-4AB9-AB50-CF9F3F8BD7C7}">
      <dgm:prSet/>
      <dgm:spPr/>
      <dgm:t>
        <a:bodyPr/>
        <a:lstStyle/>
        <a:p>
          <a:endParaRPr lang="lv-LV"/>
        </a:p>
      </dgm:t>
    </dgm:pt>
    <dgm:pt modelId="{6A691252-0803-4ECA-8C78-8F837D12172F}" type="sibTrans" cxnId="{3FA9529F-9C3B-4AB9-AB50-CF9F3F8BD7C7}">
      <dgm:prSet/>
      <dgm:spPr/>
      <dgm:t>
        <a:bodyPr/>
        <a:lstStyle/>
        <a:p>
          <a:endParaRPr lang="lv-LV"/>
        </a:p>
      </dgm:t>
    </dgm:pt>
    <dgm:pt modelId="{0F6FD54B-DC3A-43EA-A72F-C3216732E16C}" type="pres">
      <dgm:prSet presAssocID="{9B5D1DBB-FADB-4B34-81B1-C6B8557DF1AF}" presName="Name0" presStyleCnt="0">
        <dgm:presLayoutVars>
          <dgm:dir/>
          <dgm:animLvl val="lvl"/>
          <dgm:resizeHandles val="exact"/>
        </dgm:presLayoutVars>
      </dgm:prSet>
      <dgm:spPr/>
    </dgm:pt>
    <dgm:pt modelId="{D51CF337-55F5-4464-9684-AD63031851D5}" type="pres">
      <dgm:prSet presAssocID="{C52BDA45-5021-44B2-9B21-AFAB35D692A0}" presName="Name8" presStyleCnt="0"/>
      <dgm:spPr/>
    </dgm:pt>
    <dgm:pt modelId="{C88C554A-C506-46EF-BB60-D635E4EFFFEB}" type="pres">
      <dgm:prSet presAssocID="{C52BDA45-5021-44B2-9B21-AFAB35D692A0}" presName="level" presStyleLbl="node1" presStyleIdx="0" presStyleCnt="6" custLinFactNeighborX="1628" custLinFactNeighborY="-3259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BED506A-16FE-4328-8C7B-B16EEC14723F}" type="pres">
      <dgm:prSet presAssocID="{C52BDA45-5021-44B2-9B21-AFAB35D692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DECB2CF-AE22-43E4-9BD2-028A5400619D}" type="pres">
      <dgm:prSet presAssocID="{9E320AEE-D98B-492E-BD9F-CFA57EB01444}" presName="Name8" presStyleCnt="0"/>
      <dgm:spPr/>
    </dgm:pt>
    <dgm:pt modelId="{FDB7C8E4-91F2-4C1B-9094-2D3FC55CAE8E}" type="pres">
      <dgm:prSet presAssocID="{9E320AEE-D98B-492E-BD9F-CFA57EB01444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D103CD3-10B3-4874-8CF9-D46C0FAAFE8D}" type="pres">
      <dgm:prSet presAssocID="{9E320AEE-D98B-492E-BD9F-CFA57EB014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C93F439-2068-4856-8F1E-EA445C249BD0}" type="pres">
      <dgm:prSet presAssocID="{0186622A-4F18-4073-8263-0E0CC586A834}" presName="Name8" presStyleCnt="0"/>
      <dgm:spPr/>
    </dgm:pt>
    <dgm:pt modelId="{212558ED-6C6F-475A-BE6D-8F010CC6FA67}" type="pres">
      <dgm:prSet presAssocID="{0186622A-4F18-4073-8263-0E0CC586A834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3469382-01C6-4FA4-B7B1-360D66B00FE4}" type="pres">
      <dgm:prSet presAssocID="{0186622A-4F18-4073-8263-0E0CC586A8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10207F5-71EC-49D5-B009-ACFD2884FA6D}" type="pres">
      <dgm:prSet presAssocID="{DB648295-74B5-4408-87B9-8572DBF49241}" presName="Name8" presStyleCnt="0"/>
      <dgm:spPr/>
    </dgm:pt>
    <dgm:pt modelId="{9D752959-6E22-4E8A-8868-38725FD76D8A}" type="pres">
      <dgm:prSet presAssocID="{DB648295-74B5-4408-87B9-8572DBF49241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D61BCF9-A464-432D-BA18-C26722DE9616}" type="pres">
      <dgm:prSet presAssocID="{DB648295-74B5-4408-87B9-8572DBF492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BA3EC72-4882-44C1-8812-D3363F462536}" type="pres">
      <dgm:prSet presAssocID="{8BDEAABB-D912-40D7-94CF-5F30B12791BD}" presName="Name8" presStyleCnt="0"/>
      <dgm:spPr/>
    </dgm:pt>
    <dgm:pt modelId="{EDAACE0F-510B-41CC-9697-9E8C5A293522}" type="pres">
      <dgm:prSet presAssocID="{8BDEAABB-D912-40D7-94CF-5F30B12791BD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DEBE022-AE47-4022-8FD8-B0B1E2C22603}" type="pres">
      <dgm:prSet presAssocID="{8BDEAABB-D912-40D7-94CF-5F30B12791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F4D1CE2-ECFC-47CE-82E0-C9D5069FE63A}" type="pres">
      <dgm:prSet presAssocID="{4DAD6E76-15D7-4B1D-964A-8D4B20C31937}" presName="Name8" presStyleCnt="0"/>
      <dgm:spPr/>
    </dgm:pt>
    <dgm:pt modelId="{6609A844-F7C0-4DFD-AC62-45FEF151549F}" type="pres">
      <dgm:prSet presAssocID="{4DAD6E76-15D7-4B1D-964A-8D4B20C3193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433FCCD-8C25-4B82-99A3-1588426C6563}" type="pres">
      <dgm:prSet presAssocID="{4DAD6E76-15D7-4B1D-964A-8D4B20C319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9CD28CBF-E0F6-4A5D-933C-F924246936C7}" srcId="{9B5D1DBB-FADB-4B34-81B1-C6B8557DF1AF}" destId="{0186622A-4F18-4073-8263-0E0CC586A834}" srcOrd="2" destOrd="0" parTransId="{29612828-3229-48A5-9A9C-39DD8B8D4843}" sibTransId="{A4DBDB86-BA5C-470C-88D4-0083599C84E1}"/>
    <dgm:cxn modelId="{3F52FC05-29CE-4328-8845-4B2D10C151E0}" type="presOf" srcId="{DB648295-74B5-4408-87B9-8572DBF49241}" destId="{9D752959-6E22-4E8A-8868-38725FD76D8A}" srcOrd="0" destOrd="0" presId="urn:microsoft.com/office/officeart/2005/8/layout/pyramid3"/>
    <dgm:cxn modelId="{719A7EED-56EB-405E-80E1-C3D27ABC076F}" type="presOf" srcId="{8BDEAABB-D912-40D7-94CF-5F30B12791BD}" destId="{2DEBE022-AE47-4022-8FD8-B0B1E2C22603}" srcOrd="1" destOrd="0" presId="urn:microsoft.com/office/officeart/2005/8/layout/pyramid3"/>
    <dgm:cxn modelId="{1AEFF5AA-5D8F-48B1-BDFC-ECB7BF76CE9E}" type="presOf" srcId="{9B5D1DBB-FADB-4B34-81B1-C6B8557DF1AF}" destId="{0F6FD54B-DC3A-43EA-A72F-C3216732E16C}" srcOrd="0" destOrd="0" presId="urn:microsoft.com/office/officeart/2005/8/layout/pyramid3"/>
    <dgm:cxn modelId="{4A9BEBDE-3B78-421A-A850-2C031DB562D7}" type="presOf" srcId="{8BDEAABB-D912-40D7-94CF-5F30B12791BD}" destId="{EDAACE0F-510B-41CC-9697-9E8C5A293522}" srcOrd="0" destOrd="0" presId="urn:microsoft.com/office/officeart/2005/8/layout/pyramid3"/>
    <dgm:cxn modelId="{56B56B94-4B16-40C2-B863-8446958F0CF5}" type="presOf" srcId="{0186622A-4F18-4073-8263-0E0CC586A834}" destId="{43469382-01C6-4FA4-B7B1-360D66B00FE4}" srcOrd="1" destOrd="0" presId="urn:microsoft.com/office/officeart/2005/8/layout/pyramid3"/>
    <dgm:cxn modelId="{3ED285C8-07F4-46AF-A5D1-1CD444FB99CE}" type="presOf" srcId="{C52BDA45-5021-44B2-9B21-AFAB35D692A0}" destId="{C88C554A-C506-46EF-BB60-D635E4EFFFEB}" srcOrd="0" destOrd="0" presId="urn:microsoft.com/office/officeart/2005/8/layout/pyramid3"/>
    <dgm:cxn modelId="{FBB9802B-DBF3-4412-9A54-55F173062A3D}" type="presOf" srcId="{0186622A-4F18-4073-8263-0E0CC586A834}" destId="{212558ED-6C6F-475A-BE6D-8F010CC6FA67}" srcOrd="0" destOrd="0" presId="urn:microsoft.com/office/officeart/2005/8/layout/pyramid3"/>
    <dgm:cxn modelId="{360ADA65-AD8A-4EB5-AC8D-290EB4EE2831}" type="presOf" srcId="{C52BDA45-5021-44B2-9B21-AFAB35D692A0}" destId="{BBED506A-16FE-4328-8C7B-B16EEC14723F}" srcOrd="1" destOrd="0" presId="urn:microsoft.com/office/officeart/2005/8/layout/pyramid3"/>
    <dgm:cxn modelId="{1C901DB7-ED65-4CAA-BB69-F1095EE3296C}" srcId="{9B5D1DBB-FADB-4B34-81B1-C6B8557DF1AF}" destId="{DB648295-74B5-4408-87B9-8572DBF49241}" srcOrd="3" destOrd="0" parTransId="{A7B95324-7E33-4F12-8FE6-9E7C7EE6B91F}" sibTransId="{64E3F837-F688-4046-A1B4-87B940A16019}"/>
    <dgm:cxn modelId="{43FE4E06-EB6A-4C3C-ABAF-BA351E914EDF}" type="presOf" srcId="{4DAD6E76-15D7-4B1D-964A-8D4B20C31937}" destId="{C433FCCD-8C25-4B82-99A3-1588426C6563}" srcOrd="1" destOrd="0" presId="urn:microsoft.com/office/officeart/2005/8/layout/pyramid3"/>
    <dgm:cxn modelId="{18AAB9B2-CC8C-4A3E-A663-EBEDB9369F6A}" type="presOf" srcId="{4DAD6E76-15D7-4B1D-964A-8D4B20C31937}" destId="{6609A844-F7C0-4DFD-AC62-45FEF151549F}" srcOrd="0" destOrd="0" presId="urn:microsoft.com/office/officeart/2005/8/layout/pyramid3"/>
    <dgm:cxn modelId="{7B807F82-2CC3-42FE-BED1-A7674006CC5A}" srcId="{9B5D1DBB-FADB-4B34-81B1-C6B8557DF1AF}" destId="{4DAD6E76-15D7-4B1D-964A-8D4B20C31937}" srcOrd="5" destOrd="0" parTransId="{A79B3EF3-B21D-485E-AEF3-76B3AB014A37}" sibTransId="{B31A82AC-F78C-4D91-AF9E-75436EB02740}"/>
    <dgm:cxn modelId="{A17BA1C3-18FA-4177-9ABA-4F22F616FDAA}" type="presOf" srcId="{9E320AEE-D98B-492E-BD9F-CFA57EB01444}" destId="{FDB7C8E4-91F2-4C1B-9094-2D3FC55CAE8E}" srcOrd="0" destOrd="0" presId="urn:microsoft.com/office/officeart/2005/8/layout/pyramid3"/>
    <dgm:cxn modelId="{3FA9529F-9C3B-4AB9-AB50-CF9F3F8BD7C7}" srcId="{9B5D1DBB-FADB-4B34-81B1-C6B8557DF1AF}" destId="{9E320AEE-D98B-492E-BD9F-CFA57EB01444}" srcOrd="1" destOrd="0" parTransId="{BD7A9429-580C-4E4F-8BD4-065B6656E5AA}" sibTransId="{6A691252-0803-4ECA-8C78-8F837D12172F}"/>
    <dgm:cxn modelId="{BBAD2CD9-27E0-475D-BDD5-D73456AA8D6D}" type="presOf" srcId="{9E320AEE-D98B-492E-BD9F-CFA57EB01444}" destId="{6D103CD3-10B3-4874-8CF9-D46C0FAAFE8D}" srcOrd="1" destOrd="0" presId="urn:microsoft.com/office/officeart/2005/8/layout/pyramid3"/>
    <dgm:cxn modelId="{F00A6176-EF32-46B5-BC6B-99F1BD2BF6AC}" srcId="{9B5D1DBB-FADB-4B34-81B1-C6B8557DF1AF}" destId="{8BDEAABB-D912-40D7-94CF-5F30B12791BD}" srcOrd="4" destOrd="0" parTransId="{84C30B68-EDEC-4FDA-A29A-0059EEAE6EDD}" sibTransId="{8A7032C6-1CF2-4991-8895-0C76E5648F59}"/>
    <dgm:cxn modelId="{5853F539-8A6E-4861-A0ED-9C558C5FEB2A}" srcId="{9B5D1DBB-FADB-4B34-81B1-C6B8557DF1AF}" destId="{C52BDA45-5021-44B2-9B21-AFAB35D692A0}" srcOrd="0" destOrd="0" parTransId="{08FE9E08-DA45-46DD-8A3A-35C6B97F6C3E}" sibTransId="{5CDA0DDC-282B-43AD-A24F-077046E29C53}"/>
    <dgm:cxn modelId="{B99BB33B-019D-4D04-B90C-5D6BE6EA1C11}" type="presOf" srcId="{DB648295-74B5-4408-87B9-8572DBF49241}" destId="{CD61BCF9-A464-432D-BA18-C26722DE9616}" srcOrd="1" destOrd="0" presId="urn:microsoft.com/office/officeart/2005/8/layout/pyramid3"/>
    <dgm:cxn modelId="{E84F7C74-5240-4BF9-BB80-AF5700A8563A}" type="presParOf" srcId="{0F6FD54B-DC3A-43EA-A72F-C3216732E16C}" destId="{D51CF337-55F5-4464-9684-AD63031851D5}" srcOrd="0" destOrd="0" presId="urn:microsoft.com/office/officeart/2005/8/layout/pyramid3"/>
    <dgm:cxn modelId="{04B14EC3-52C9-49EA-904D-50448808015A}" type="presParOf" srcId="{D51CF337-55F5-4464-9684-AD63031851D5}" destId="{C88C554A-C506-46EF-BB60-D635E4EFFFEB}" srcOrd="0" destOrd="0" presId="urn:microsoft.com/office/officeart/2005/8/layout/pyramid3"/>
    <dgm:cxn modelId="{EF3003F3-E3D5-46DC-94EB-D5AF5888A79B}" type="presParOf" srcId="{D51CF337-55F5-4464-9684-AD63031851D5}" destId="{BBED506A-16FE-4328-8C7B-B16EEC14723F}" srcOrd="1" destOrd="0" presId="urn:microsoft.com/office/officeart/2005/8/layout/pyramid3"/>
    <dgm:cxn modelId="{C0D1DD2C-BCE7-465B-BD91-A27D1BE3D40C}" type="presParOf" srcId="{0F6FD54B-DC3A-43EA-A72F-C3216732E16C}" destId="{BDECB2CF-AE22-43E4-9BD2-028A5400619D}" srcOrd="1" destOrd="0" presId="urn:microsoft.com/office/officeart/2005/8/layout/pyramid3"/>
    <dgm:cxn modelId="{3AD5E5FF-515A-40A4-A85F-E9F03C822FAD}" type="presParOf" srcId="{BDECB2CF-AE22-43E4-9BD2-028A5400619D}" destId="{FDB7C8E4-91F2-4C1B-9094-2D3FC55CAE8E}" srcOrd="0" destOrd="0" presId="urn:microsoft.com/office/officeart/2005/8/layout/pyramid3"/>
    <dgm:cxn modelId="{EADA2943-D8EB-40CC-92C5-AA786C9E450D}" type="presParOf" srcId="{BDECB2CF-AE22-43E4-9BD2-028A5400619D}" destId="{6D103CD3-10B3-4874-8CF9-D46C0FAAFE8D}" srcOrd="1" destOrd="0" presId="urn:microsoft.com/office/officeart/2005/8/layout/pyramid3"/>
    <dgm:cxn modelId="{0E673442-3AA1-4EE5-A483-053E0596594D}" type="presParOf" srcId="{0F6FD54B-DC3A-43EA-A72F-C3216732E16C}" destId="{2C93F439-2068-4856-8F1E-EA445C249BD0}" srcOrd="2" destOrd="0" presId="urn:microsoft.com/office/officeart/2005/8/layout/pyramid3"/>
    <dgm:cxn modelId="{CBE7F483-69C9-497D-B442-F44418D83BD9}" type="presParOf" srcId="{2C93F439-2068-4856-8F1E-EA445C249BD0}" destId="{212558ED-6C6F-475A-BE6D-8F010CC6FA67}" srcOrd="0" destOrd="0" presId="urn:microsoft.com/office/officeart/2005/8/layout/pyramid3"/>
    <dgm:cxn modelId="{E8452BF1-99E6-40DB-93AF-328F89479E2F}" type="presParOf" srcId="{2C93F439-2068-4856-8F1E-EA445C249BD0}" destId="{43469382-01C6-4FA4-B7B1-360D66B00FE4}" srcOrd="1" destOrd="0" presId="urn:microsoft.com/office/officeart/2005/8/layout/pyramid3"/>
    <dgm:cxn modelId="{495ABEAA-A8B5-48BC-8FD1-A4B96D14673F}" type="presParOf" srcId="{0F6FD54B-DC3A-43EA-A72F-C3216732E16C}" destId="{410207F5-71EC-49D5-B009-ACFD2884FA6D}" srcOrd="3" destOrd="0" presId="urn:microsoft.com/office/officeart/2005/8/layout/pyramid3"/>
    <dgm:cxn modelId="{9A3F3B04-D43F-4339-A993-559A07F08519}" type="presParOf" srcId="{410207F5-71EC-49D5-B009-ACFD2884FA6D}" destId="{9D752959-6E22-4E8A-8868-38725FD76D8A}" srcOrd="0" destOrd="0" presId="urn:microsoft.com/office/officeart/2005/8/layout/pyramid3"/>
    <dgm:cxn modelId="{3EA107F3-2F71-49D8-8FEB-DC48BA1DB3C1}" type="presParOf" srcId="{410207F5-71EC-49D5-B009-ACFD2884FA6D}" destId="{CD61BCF9-A464-432D-BA18-C26722DE9616}" srcOrd="1" destOrd="0" presId="urn:microsoft.com/office/officeart/2005/8/layout/pyramid3"/>
    <dgm:cxn modelId="{D67DCF83-0030-4749-AD20-9AF7CCECAA7E}" type="presParOf" srcId="{0F6FD54B-DC3A-43EA-A72F-C3216732E16C}" destId="{0BA3EC72-4882-44C1-8812-D3363F462536}" srcOrd="4" destOrd="0" presId="urn:microsoft.com/office/officeart/2005/8/layout/pyramid3"/>
    <dgm:cxn modelId="{32040A57-5A89-429B-81E8-2E183ADB1A9E}" type="presParOf" srcId="{0BA3EC72-4882-44C1-8812-D3363F462536}" destId="{EDAACE0F-510B-41CC-9697-9E8C5A293522}" srcOrd="0" destOrd="0" presId="urn:microsoft.com/office/officeart/2005/8/layout/pyramid3"/>
    <dgm:cxn modelId="{9F825D1B-F3D1-4955-A6A8-C81D535B010E}" type="presParOf" srcId="{0BA3EC72-4882-44C1-8812-D3363F462536}" destId="{2DEBE022-AE47-4022-8FD8-B0B1E2C22603}" srcOrd="1" destOrd="0" presId="urn:microsoft.com/office/officeart/2005/8/layout/pyramid3"/>
    <dgm:cxn modelId="{5E79A753-EAEC-4F30-9A0F-2BDCF3D2835E}" type="presParOf" srcId="{0F6FD54B-DC3A-43EA-A72F-C3216732E16C}" destId="{EF4D1CE2-ECFC-47CE-82E0-C9D5069FE63A}" srcOrd="5" destOrd="0" presId="urn:microsoft.com/office/officeart/2005/8/layout/pyramid3"/>
    <dgm:cxn modelId="{08FA4519-8E7A-4D86-B580-12F75AB7BC95}" type="presParOf" srcId="{EF4D1CE2-ECFC-47CE-82E0-C9D5069FE63A}" destId="{6609A844-F7C0-4DFD-AC62-45FEF151549F}" srcOrd="0" destOrd="0" presId="urn:microsoft.com/office/officeart/2005/8/layout/pyramid3"/>
    <dgm:cxn modelId="{E630F323-1B74-4B95-A079-DB673570E5E3}" type="presParOf" srcId="{EF4D1CE2-ECFC-47CE-82E0-C9D5069FE63A}" destId="{C433FCCD-8C25-4B82-99A3-1588426C656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A4A9-C632-4BDE-BEE9-9809B2F2E744}">
      <dsp:nvSpPr>
        <dsp:cNvPr id="0" name=""/>
        <dsp:cNvSpPr/>
      </dsp:nvSpPr>
      <dsp:spPr>
        <a:xfrm>
          <a:off x="-5507765" y="-861811"/>
          <a:ext cx="6702761" cy="6702761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C8556-917F-4712-9CBB-345442A94C2C}">
      <dsp:nvSpPr>
        <dsp:cNvPr id="0" name=""/>
        <dsp:cNvSpPr/>
      </dsp:nvSpPr>
      <dsp:spPr>
        <a:xfrm>
          <a:off x="503982" y="280272"/>
          <a:ext cx="7690857" cy="622591"/>
        </a:xfrm>
        <a:prstGeom prst="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18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</a:t>
          </a:r>
          <a:r>
            <a:rPr lang="lv-LV" sz="2000" b="0" kern="12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Datums, līdz kuram jāiesniedz pieteikums lauku bloku precizēšanai</a:t>
          </a:r>
          <a:endParaRPr lang="lv-LV" sz="2000" b="0" kern="1200" dirty="0">
            <a:solidFill>
              <a:schemeClr val="tx1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503982" y="280272"/>
        <a:ext cx="7690857" cy="622591"/>
      </dsp:txXfrm>
    </dsp:sp>
    <dsp:sp modelId="{2DE51740-58A8-4D54-9C60-50356CF0D45A}">
      <dsp:nvSpPr>
        <dsp:cNvPr id="0" name=""/>
        <dsp:cNvSpPr/>
      </dsp:nvSpPr>
      <dsp:spPr>
        <a:xfrm>
          <a:off x="0" y="297718"/>
          <a:ext cx="1054568" cy="576550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009A2-098C-409A-A977-A1B5E99E4BFF}">
      <dsp:nvSpPr>
        <dsp:cNvPr id="0" name=""/>
        <dsp:cNvSpPr/>
      </dsp:nvSpPr>
      <dsp:spPr>
        <a:xfrm>
          <a:off x="1037173" y="1244684"/>
          <a:ext cx="7244726" cy="622591"/>
        </a:xfrm>
        <a:prstGeom prst="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1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0" kern="12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Sākas pieteikšanās 2019.gada platību maksājumiem</a:t>
          </a:r>
          <a:endParaRPr lang="lv-LV" sz="2000" b="0" kern="1200" dirty="0">
            <a:solidFill>
              <a:schemeClr val="tx1"/>
            </a:solidFill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1037173" y="1244684"/>
        <a:ext cx="7244726" cy="622591"/>
      </dsp:txXfrm>
    </dsp:sp>
    <dsp:sp modelId="{4127DCC3-B059-425B-B4CB-CC9F0C537399}">
      <dsp:nvSpPr>
        <dsp:cNvPr id="0" name=""/>
        <dsp:cNvSpPr/>
      </dsp:nvSpPr>
      <dsp:spPr>
        <a:xfrm>
          <a:off x="250797" y="1280803"/>
          <a:ext cx="1263619" cy="572675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72BDE-BF38-4C56-86FA-7E9ABA5DA65B}">
      <dsp:nvSpPr>
        <dsp:cNvPr id="0" name=""/>
        <dsp:cNvSpPr/>
      </dsp:nvSpPr>
      <dsp:spPr>
        <a:xfrm>
          <a:off x="1174100" y="2178273"/>
          <a:ext cx="7107800" cy="622591"/>
        </a:xfrm>
        <a:prstGeom prst="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182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0" kern="1200" dirty="0" smtClean="0">
              <a:solidFill>
                <a:srgbClr val="C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Pēdējā diena, kad var pieteikties platību maksājumiem </a:t>
          </a:r>
          <a:r>
            <a:rPr lang="lv-LV" sz="2000" b="1" u="sng" kern="1200" dirty="0" smtClean="0">
              <a:solidFill>
                <a:srgbClr val="C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bez</a:t>
          </a:r>
          <a:r>
            <a:rPr lang="lv-LV" sz="2000" b="0" kern="1200" dirty="0" smtClean="0">
              <a:solidFill>
                <a:srgbClr val="C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atbalsta apjoma samazinājuma </a:t>
          </a:r>
          <a:endParaRPr lang="lv-LV" sz="2000" b="0" kern="1200" dirty="0"/>
        </a:p>
      </dsp:txBody>
      <dsp:txXfrm>
        <a:off x="1174100" y="2178273"/>
        <a:ext cx="7107800" cy="622591"/>
      </dsp:txXfrm>
    </dsp:sp>
    <dsp:sp modelId="{D538ACA1-C5E5-46B9-AE02-3086AFD445EB}">
      <dsp:nvSpPr>
        <dsp:cNvPr id="0" name=""/>
        <dsp:cNvSpPr/>
      </dsp:nvSpPr>
      <dsp:spPr>
        <a:xfrm>
          <a:off x="214604" y="2182576"/>
          <a:ext cx="1379032" cy="621517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319E0-F012-4ACF-941C-987082121704}">
      <dsp:nvSpPr>
        <dsp:cNvPr id="0" name=""/>
        <dsp:cNvSpPr/>
      </dsp:nvSpPr>
      <dsp:spPr>
        <a:xfrm>
          <a:off x="1037173" y="3111861"/>
          <a:ext cx="7244726" cy="622591"/>
        </a:xfrm>
        <a:prstGeom prst="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182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0" kern="1200" dirty="0" smtClean="0">
              <a:solidFill>
                <a:srgbClr val="C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Pēdējā diena, kad var pieteikties platību maksājumiem </a:t>
          </a:r>
          <a:r>
            <a:rPr lang="lv-LV" sz="2000" b="1" u="sng" kern="1200" dirty="0" smtClean="0">
              <a:solidFill>
                <a:srgbClr val="C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ar</a:t>
          </a:r>
          <a:r>
            <a:rPr lang="lv-LV" sz="2000" b="0" kern="1200" dirty="0" smtClean="0">
              <a:solidFill>
                <a:srgbClr val="C0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atbalsta apjoma samazinājumu</a:t>
          </a:r>
          <a:endParaRPr lang="lv-LV" sz="2000" b="0" kern="1200" dirty="0"/>
        </a:p>
      </dsp:txBody>
      <dsp:txXfrm>
        <a:off x="1037173" y="3111861"/>
        <a:ext cx="7244726" cy="622591"/>
      </dsp:txXfrm>
    </dsp:sp>
    <dsp:sp modelId="{71958D28-434F-4952-8D0A-FEE0B2020C4A}">
      <dsp:nvSpPr>
        <dsp:cNvPr id="0" name=""/>
        <dsp:cNvSpPr/>
      </dsp:nvSpPr>
      <dsp:spPr>
        <a:xfrm>
          <a:off x="47829" y="3122017"/>
          <a:ext cx="1321356" cy="616443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0DE4A-735A-4C0A-AC9B-6A3296609190}">
      <dsp:nvSpPr>
        <dsp:cNvPr id="0" name=""/>
        <dsp:cNvSpPr/>
      </dsp:nvSpPr>
      <dsp:spPr>
        <a:xfrm>
          <a:off x="591042" y="4045450"/>
          <a:ext cx="7690857" cy="622591"/>
        </a:xfrm>
        <a:prstGeom prst="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18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b="1" kern="12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      </a:t>
          </a:r>
          <a:r>
            <a:rPr lang="lv-LV" sz="2000" b="0" kern="12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Pēdējā diena, kad var iesniegt labojumus attiecībā uz lauku       	platību pārklājumiem bez sankcijām</a:t>
          </a:r>
          <a:endParaRPr lang="lv-LV" sz="2000" b="0" kern="1200" dirty="0"/>
        </a:p>
      </dsp:txBody>
      <dsp:txXfrm>
        <a:off x="591042" y="4045450"/>
        <a:ext cx="7690857" cy="622591"/>
      </dsp:txXfrm>
    </dsp:sp>
    <dsp:sp modelId="{A0569CBE-09E2-4139-A723-7A5566138BD7}">
      <dsp:nvSpPr>
        <dsp:cNvPr id="0" name=""/>
        <dsp:cNvSpPr/>
      </dsp:nvSpPr>
      <dsp:spPr>
        <a:xfrm>
          <a:off x="-49848" y="4068645"/>
          <a:ext cx="1286686" cy="647284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3E406-6070-45AC-AF8E-D023600A269D}">
      <dsp:nvSpPr>
        <dsp:cNvPr id="0" name=""/>
        <dsp:cNvSpPr/>
      </dsp:nvSpPr>
      <dsp:spPr>
        <a:xfrm>
          <a:off x="4140329" y="1791729"/>
          <a:ext cx="3203354" cy="724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45"/>
              </a:lnTo>
              <a:lnTo>
                <a:pt x="3203354" y="597045"/>
              </a:lnTo>
              <a:lnTo>
                <a:pt x="3203354" y="72449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F2E96-9952-4807-870F-134997AB32A3}">
      <dsp:nvSpPr>
        <dsp:cNvPr id="0" name=""/>
        <dsp:cNvSpPr/>
      </dsp:nvSpPr>
      <dsp:spPr>
        <a:xfrm>
          <a:off x="4140329" y="1791729"/>
          <a:ext cx="1062358" cy="70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769"/>
              </a:lnTo>
              <a:lnTo>
                <a:pt x="1062358" y="577769"/>
              </a:lnTo>
              <a:lnTo>
                <a:pt x="1062358" y="7052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D5464-0710-4A2B-B856-00C2BBDCA585}">
      <dsp:nvSpPr>
        <dsp:cNvPr id="0" name=""/>
        <dsp:cNvSpPr/>
      </dsp:nvSpPr>
      <dsp:spPr>
        <a:xfrm>
          <a:off x="2967569" y="1791729"/>
          <a:ext cx="1172760" cy="726644"/>
        </a:xfrm>
        <a:custGeom>
          <a:avLst/>
          <a:gdLst/>
          <a:ahLst/>
          <a:cxnLst/>
          <a:rect l="0" t="0" r="0" b="0"/>
          <a:pathLst>
            <a:path>
              <a:moveTo>
                <a:pt x="1172760" y="0"/>
              </a:moveTo>
              <a:lnTo>
                <a:pt x="1172760" y="599192"/>
              </a:lnTo>
              <a:lnTo>
                <a:pt x="0" y="599192"/>
              </a:lnTo>
              <a:lnTo>
                <a:pt x="0" y="72664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D715A-E0FD-40E1-B9AB-1C15947069D1}">
      <dsp:nvSpPr>
        <dsp:cNvPr id="0" name=""/>
        <dsp:cNvSpPr/>
      </dsp:nvSpPr>
      <dsp:spPr>
        <a:xfrm>
          <a:off x="903211" y="1791729"/>
          <a:ext cx="3237118" cy="725022"/>
        </a:xfrm>
        <a:custGeom>
          <a:avLst/>
          <a:gdLst/>
          <a:ahLst/>
          <a:cxnLst/>
          <a:rect l="0" t="0" r="0" b="0"/>
          <a:pathLst>
            <a:path>
              <a:moveTo>
                <a:pt x="3237118" y="0"/>
              </a:moveTo>
              <a:lnTo>
                <a:pt x="3237118" y="597570"/>
              </a:lnTo>
              <a:lnTo>
                <a:pt x="0" y="597570"/>
              </a:lnTo>
              <a:lnTo>
                <a:pt x="0" y="72502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8E67C-0479-47A0-AB5D-82307F3CC3A3}">
      <dsp:nvSpPr>
        <dsp:cNvPr id="0" name=""/>
        <dsp:cNvSpPr/>
      </dsp:nvSpPr>
      <dsp:spPr>
        <a:xfrm>
          <a:off x="2501055" y="213854"/>
          <a:ext cx="3278548" cy="1577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77078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PVN 5% likmes ieviešanas kritēriji </a:t>
          </a:r>
          <a:r>
            <a:rPr lang="lv-LV" sz="1800" b="0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(jāvērtē par laika posmu no 2018.gada 1.janvāra līdz 2020.gada 30.jūnijam)</a:t>
          </a:r>
          <a:endParaRPr lang="en-US" sz="1800" b="0" kern="12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sp:txBody>
      <dsp:txXfrm>
        <a:off x="2501055" y="213854"/>
        <a:ext cx="3278548" cy="1577875"/>
      </dsp:txXfrm>
    </dsp:sp>
    <dsp:sp modelId="{A2033B03-C245-44DD-BB1D-BED146B66D44}">
      <dsp:nvSpPr>
        <dsp:cNvPr id="0" name=""/>
        <dsp:cNvSpPr/>
      </dsp:nvSpPr>
      <dsp:spPr>
        <a:xfrm flipV="1">
          <a:off x="3772040" y="1791785"/>
          <a:ext cx="949484" cy="5939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rgbClr val="012269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3772040" y="1791785"/>
        <a:ext cx="949484" cy="59394"/>
      </dsp:txXfrm>
    </dsp:sp>
    <dsp:sp modelId="{0DAE7EB1-454B-4316-BD91-EBAE5EB0A6E7}">
      <dsp:nvSpPr>
        <dsp:cNvPr id="0" name=""/>
        <dsp:cNvSpPr/>
      </dsp:nvSpPr>
      <dsp:spPr>
        <a:xfrm>
          <a:off x="100479" y="2516751"/>
          <a:ext cx="1605462" cy="1112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707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PVN maksātāju skaits augļkopības un dārzeņkopības nozarē (+10%)</a:t>
          </a:r>
          <a:endParaRPr lang="en-US" sz="1400" b="1" kern="12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sp:txBody>
      <dsp:txXfrm>
        <a:off x="100479" y="2516751"/>
        <a:ext cx="1605462" cy="1112329"/>
      </dsp:txXfrm>
    </dsp:sp>
    <dsp:sp modelId="{791523A2-7B53-4879-8200-48A8D0B507F0}">
      <dsp:nvSpPr>
        <dsp:cNvPr id="0" name=""/>
        <dsp:cNvSpPr/>
      </dsp:nvSpPr>
      <dsp:spPr>
        <a:xfrm>
          <a:off x="96383" y="3578816"/>
          <a:ext cx="1602539" cy="90535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+4,4%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(palielinājies par 21 PVN maksātājiem)</a:t>
          </a:r>
          <a:endParaRPr lang="en-US" sz="1300" kern="12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sp:txBody>
      <dsp:txXfrm>
        <a:off x="96383" y="3578816"/>
        <a:ext cx="1602539" cy="905359"/>
      </dsp:txXfrm>
    </dsp:sp>
    <dsp:sp modelId="{C86919E2-A919-48FF-B6F3-CCDE092B9A3B}">
      <dsp:nvSpPr>
        <dsp:cNvPr id="0" name=""/>
        <dsp:cNvSpPr/>
      </dsp:nvSpPr>
      <dsp:spPr>
        <a:xfrm>
          <a:off x="2020131" y="2518374"/>
          <a:ext cx="1894875" cy="11051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707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Augļkopības un dārzeņkopības preču apgrozījums (+6%)</a:t>
          </a:r>
          <a:endParaRPr lang="en-US" sz="1400" b="1" kern="12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sp:txBody>
      <dsp:txXfrm>
        <a:off x="2020131" y="2518374"/>
        <a:ext cx="1894875" cy="1105173"/>
      </dsp:txXfrm>
    </dsp:sp>
    <dsp:sp modelId="{AF000FF0-4D4E-40F0-9AA1-E9136AADD469}">
      <dsp:nvSpPr>
        <dsp:cNvPr id="0" name=""/>
        <dsp:cNvSpPr/>
      </dsp:nvSpPr>
      <dsp:spPr>
        <a:xfrm>
          <a:off x="2017543" y="3588948"/>
          <a:ext cx="1902643" cy="8952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+4,1%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(palielinājies par 5,18 milj., </a:t>
          </a:r>
          <a:r>
            <a:rPr lang="lv-LV" sz="1300" i="1" kern="1200" dirty="0" err="1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euro</a:t>
          </a:r>
          <a:r>
            <a:rPr lang="lv-LV" sz="1300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)</a:t>
          </a:r>
          <a:endParaRPr lang="en-US" sz="1300" kern="12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sp:txBody>
      <dsp:txXfrm>
        <a:off x="2017543" y="3588948"/>
        <a:ext cx="1902643" cy="895227"/>
      </dsp:txXfrm>
    </dsp:sp>
    <dsp:sp modelId="{AD3CD01C-626E-4BC5-A31B-BE2C564BD6DE}">
      <dsp:nvSpPr>
        <dsp:cNvPr id="0" name=""/>
        <dsp:cNvSpPr/>
      </dsp:nvSpPr>
      <dsp:spPr>
        <a:xfrm>
          <a:off x="4295793" y="2496951"/>
          <a:ext cx="1813789" cy="1151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707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Augļkopības un dārzeņkopības produkcijas patēriņš       (+2% ik gadu)</a:t>
          </a:r>
          <a:endParaRPr lang="en-US" sz="1400" b="1" kern="12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sp:txBody>
      <dsp:txXfrm>
        <a:off x="4295793" y="2496951"/>
        <a:ext cx="1813789" cy="1151384"/>
      </dsp:txXfrm>
    </dsp:sp>
    <dsp:sp modelId="{6D15CA43-5BF0-487F-AA36-70730EC5DAF4}">
      <dsp:nvSpPr>
        <dsp:cNvPr id="0" name=""/>
        <dsp:cNvSpPr/>
      </dsp:nvSpPr>
      <dsp:spPr>
        <a:xfrm>
          <a:off x="4289382" y="3596050"/>
          <a:ext cx="1813629" cy="8830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Šobrīd dati nav pieejami</a:t>
          </a:r>
          <a:endParaRPr lang="en-US" sz="1300" kern="12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sp:txBody>
      <dsp:txXfrm>
        <a:off x="4289382" y="3596050"/>
        <a:ext cx="1813629" cy="883099"/>
      </dsp:txXfrm>
    </dsp:sp>
    <dsp:sp modelId="{7910B8C1-623B-4EB6-9588-100F3EB54A7C}">
      <dsp:nvSpPr>
        <dsp:cNvPr id="0" name=""/>
        <dsp:cNvSpPr/>
      </dsp:nvSpPr>
      <dsp:spPr>
        <a:xfrm>
          <a:off x="6523403" y="2516227"/>
          <a:ext cx="1640561" cy="10733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707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Vidējais atalgojums (+6% ik gadu)</a:t>
          </a:r>
          <a:endParaRPr lang="en-US" sz="1400" b="1" kern="12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sp:txBody>
      <dsp:txXfrm>
        <a:off x="6523403" y="2516227"/>
        <a:ext cx="1640561" cy="1073328"/>
      </dsp:txXfrm>
    </dsp:sp>
    <dsp:sp modelId="{9E97B911-C282-46E2-B623-0C92FBAA9723}">
      <dsp:nvSpPr>
        <dsp:cNvPr id="0" name=""/>
        <dsp:cNvSpPr/>
      </dsp:nvSpPr>
      <dsp:spPr>
        <a:xfrm>
          <a:off x="6520755" y="3592420"/>
          <a:ext cx="1613468" cy="89175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+9,9%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(palielinājusies par 50 </a:t>
          </a:r>
          <a:r>
            <a:rPr lang="lv-LV" sz="1300" i="1" kern="1200" dirty="0" err="1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euro</a:t>
          </a:r>
          <a:r>
            <a:rPr lang="lv-LV" sz="1300" kern="1200" dirty="0" smtClean="0"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 mēnesī)</a:t>
          </a:r>
          <a:endParaRPr lang="en-US" sz="1300" kern="1200" dirty="0">
            <a:latin typeface="Segoe UI Light" panose="020B0502040204020203" pitchFamily="34" charset="0"/>
            <a:ea typeface="Verdana" panose="020B0604030504040204" pitchFamily="34" charset="0"/>
            <a:cs typeface="Segoe UI Light" panose="020B0502040204020203" pitchFamily="34" charset="0"/>
          </a:endParaRPr>
        </a:p>
      </dsp:txBody>
      <dsp:txXfrm>
        <a:off x="6520755" y="3592420"/>
        <a:ext cx="1613468" cy="891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2D4F6-5AC9-4EF9-AEF3-3196BBCA054D}">
      <dsp:nvSpPr>
        <dsp:cNvPr id="0" name=""/>
        <dsp:cNvSpPr/>
      </dsp:nvSpPr>
      <dsp:spPr>
        <a:xfrm>
          <a:off x="1221884" y="252"/>
          <a:ext cx="4967785" cy="9861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kern="12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KLP 9 mērķi</a:t>
          </a:r>
          <a:endParaRPr lang="lv-LV" sz="1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kern="12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Vispārējs intervenču saraksts</a:t>
          </a:r>
          <a:endParaRPr lang="en-GB" sz="1600" b="0" kern="1200" dirty="0" smtClean="0"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kern="12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Pamata prasības</a:t>
          </a:r>
          <a:endParaRPr lang="en-GB" sz="1600" b="0" kern="1200" dirty="0">
            <a:latin typeface="Segoe UI Light" panose="020B0502040204020203" pitchFamily="34" charset="0"/>
            <a:ea typeface="+mn-ea"/>
            <a:cs typeface="Segoe UI Light" panose="020B0502040204020203" pitchFamily="34" charset="0"/>
          </a:endParaRPr>
        </a:p>
      </dsp:txBody>
      <dsp:txXfrm>
        <a:off x="1221884" y="123522"/>
        <a:ext cx="4597977" cy="739617"/>
      </dsp:txXfrm>
    </dsp:sp>
    <dsp:sp modelId="{FA728C04-9575-4273-BB47-2C80A7742426}">
      <dsp:nvSpPr>
        <dsp:cNvPr id="0" name=""/>
        <dsp:cNvSpPr/>
      </dsp:nvSpPr>
      <dsp:spPr>
        <a:xfrm>
          <a:off x="3017" y="252"/>
          <a:ext cx="1218867" cy="9861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ES līmenī</a:t>
          </a:r>
          <a:endParaRPr lang="lv-LV" sz="1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1157" y="48392"/>
        <a:ext cx="1122587" cy="889876"/>
      </dsp:txXfrm>
    </dsp:sp>
    <dsp:sp modelId="{F8ACA1E2-A2AA-4C70-A906-58338E69755F}">
      <dsp:nvSpPr>
        <dsp:cNvPr id="0" name=""/>
        <dsp:cNvSpPr/>
      </dsp:nvSpPr>
      <dsp:spPr>
        <a:xfrm>
          <a:off x="1221884" y="1085024"/>
          <a:ext cx="4967785" cy="9861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kern="12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KLP intervenču pielāgošana nacionālajām vajadzībām</a:t>
          </a:r>
          <a:endParaRPr lang="lv-LV" sz="1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600" b="0" kern="12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Atbilstības un saistību</a:t>
          </a:r>
          <a:r>
            <a:rPr lang="en-GB" sz="1600" b="0" kern="12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</a:t>
          </a:r>
          <a:r>
            <a:rPr lang="lv-LV" sz="1600" b="0" kern="12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nosacījumu noteikšana</a:t>
          </a:r>
          <a:r>
            <a:rPr lang="en-GB" sz="1600" b="0" kern="1200" dirty="0" smtClean="0"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</a:t>
          </a:r>
          <a:endParaRPr lang="lv-LV" sz="1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1221884" y="1208294"/>
        <a:ext cx="4597977" cy="739617"/>
      </dsp:txXfrm>
    </dsp:sp>
    <dsp:sp modelId="{2FBBD4A2-0E96-4EEB-9B68-1567AAD36A7B}">
      <dsp:nvSpPr>
        <dsp:cNvPr id="0" name=""/>
        <dsp:cNvSpPr/>
      </dsp:nvSpPr>
      <dsp:spPr>
        <a:xfrm>
          <a:off x="3017" y="1085024"/>
          <a:ext cx="1218867" cy="98615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Valsts līmenī</a:t>
          </a:r>
          <a:endParaRPr lang="lv-LV" sz="16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51157" y="1133164"/>
        <a:ext cx="1122587" cy="889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D89BB-66D5-48B1-B0B4-35AFF78B70D2}">
      <dsp:nvSpPr>
        <dsp:cNvPr id="0" name=""/>
        <dsp:cNvSpPr/>
      </dsp:nvSpPr>
      <dsp:spPr>
        <a:xfrm>
          <a:off x="2268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35CFD-38B8-4A6A-964E-DA7789D0705A}">
      <dsp:nvSpPr>
        <dsp:cNvPr id="0" name=""/>
        <dsp:cNvSpPr/>
      </dsp:nvSpPr>
      <dsp:spPr>
        <a:xfrm>
          <a:off x="204638" y="99267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302</a:t>
          </a:r>
          <a:endParaRPr lang="lv-LV" sz="1600" kern="1200" dirty="0"/>
        </a:p>
      </dsp:txBody>
      <dsp:txXfrm>
        <a:off x="213218" y="1001253"/>
        <a:ext cx="623680" cy="275771"/>
      </dsp:txXfrm>
    </dsp:sp>
    <dsp:sp modelId="{DA7947AD-D1A1-4D17-8A3D-F7FCC23FCFC6}">
      <dsp:nvSpPr>
        <dsp:cNvPr id="0" name=""/>
        <dsp:cNvSpPr/>
      </dsp:nvSpPr>
      <dsp:spPr>
        <a:xfrm>
          <a:off x="869089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EAA08-61C2-449E-A7BE-3D95E56AD9BA}">
      <dsp:nvSpPr>
        <dsp:cNvPr id="0" name=""/>
        <dsp:cNvSpPr/>
      </dsp:nvSpPr>
      <dsp:spPr>
        <a:xfrm>
          <a:off x="1071459" y="99267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344</a:t>
          </a:r>
          <a:endParaRPr lang="lv-LV" sz="1600" kern="1200" dirty="0"/>
        </a:p>
      </dsp:txBody>
      <dsp:txXfrm>
        <a:off x="1080039" y="1001253"/>
        <a:ext cx="623680" cy="275771"/>
      </dsp:txXfrm>
    </dsp:sp>
    <dsp:sp modelId="{91871571-DBE0-4C8B-9299-ECA5AA61D06A}">
      <dsp:nvSpPr>
        <dsp:cNvPr id="0" name=""/>
        <dsp:cNvSpPr/>
      </dsp:nvSpPr>
      <dsp:spPr>
        <a:xfrm>
          <a:off x="1735909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A5D54-163E-40AA-A485-047C23054104}">
      <dsp:nvSpPr>
        <dsp:cNvPr id="0" name=""/>
        <dsp:cNvSpPr/>
      </dsp:nvSpPr>
      <dsp:spPr>
        <a:xfrm>
          <a:off x="1938280" y="99267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385</a:t>
          </a:r>
          <a:endParaRPr lang="lv-LV" sz="1600" kern="1200" dirty="0"/>
        </a:p>
      </dsp:txBody>
      <dsp:txXfrm>
        <a:off x="1946860" y="1001253"/>
        <a:ext cx="623680" cy="275771"/>
      </dsp:txXfrm>
    </dsp:sp>
    <dsp:sp modelId="{9B18A114-5CBF-448D-A6B0-EE9E2D75FF1A}">
      <dsp:nvSpPr>
        <dsp:cNvPr id="0" name=""/>
        <dsp:cNvSpPr/>
      </dsp:nvSpPr>
      <dsp:spPr>
        <a:xfrm>
          <a:off x="2602730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BCCD-6DB8-413C-98D0-19D9A0F5696D}">
      <dsp:nvSpPr>
        <dsp:cNvPr id="0" name=""/>
        <dsp:cNvSpPr/>
      </dsp:nvSpPr>
      <dsp:spPr>
        <a:xfrm>
          <a:off x="2805101" y="99267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427</a:t>
          </a:r>
          <a:endParaRPr lang="lv-LV" sz="1600" kern="1200" dirty="0"/>
        </a:p>
      </dsp:txBody>
      <dsp:txXfrm>
        <a:off x="2813681" y="1001253"/>
        <a:ext cx="623680" cy="275771"/>
      </dsp:txXfrm>
    </dsp:sp>
    <dsp:sp modelId="{542FA94A-80A5-4655-B27E-F320AC813B7E}">
      <dsp:nvSpPr>
        <dsp:cNvPr id="0" name=""/>
        <dsp:cNvSpPr/>
      </dsp:nvSpPr>
      <dsp:spPr>
        <a:xfrm>
          <a:off x="3469551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B08AB-5291-4A99-9EE7-9B2668811B19}">
      <dsp:nvSpPr>
        <dsp:cNvPr id="0" name=""/>
        <dsp:cNvSpPr/>
      </dsp:nvSpPr>
      <dsp:spPr>
        <a:xfrm>
          <a:off x="3671921" y="99267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469</a:t>
          </a:r>
          <a:endParaRPr lang="lv-LV" sz="1600" kern="1200" dirty="0"/>
        </a:p>
      </dsp:txBody>
      <dsp:txXfrm>
        <a:off x="3680501" y="1001253"/>
        <a:ext cx="623680" cy="275771"/>
      </dsp:txXfrm>
    </dsp:sp>
    <dsp:sp modelId="{189733B2-FF7E-4444-AE7F-D76B44D24B25}">
      <dsp:nvSpPr>
        <dsp:cNvPr id="0" name=""/>
        <dsp:cNvSpPr/>
      </dsp:nvSpPr>
      <dsp:spPr>
        <a:xfrm>
          <a:off x="4336372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E6BFB-17B0-433E-90DE-0CF6CD26292D}">
      <dsp:nvSpPr>
        <dsp:cNvPr id="0" name=""/>
        <dsp:cNvSpPr/>
      </dsp:nvSpPr>
      <dsp:spPr>
        <a:xfrm>
          <a:off x="4539248" y="98883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506</a:t>
          </a:r>
          <a:endParaRPr lang="lv-LV" sz="1600" kern="1200" dirty="0"/>
        </a:p>
      </dsp:txBody>
      <dsp:txXfrm>
        <a:off x="4547828" y="997413"/>
        <a:ext cx="623680" cy="275771"/>
      </dsp:txXfrm>
    </dsp:sp>
    <dsp:sp modelId="{BBBD75C7-C218-4BCE-AF1B-AB8A855B201A}">
      <dsp:nvSpPr>
        <dsp:cNvPr id="0" name=""/>
        <dsp:cNvSpPr/>
      </dsp:nvSpPr>
      <dsp:spPr>
        <a:xfrm>
          <a:off x="5203192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FC15C-7388-4A1B-ABD9-A7FC65E06E26}">
      <dsp:nvSpPr>
        <dsp:cNvPr id="0" name=""/>
        <dsp:cNvSpPr/>
      </dsp:nvSpPr>
      <dsp:spPr>
        <a:xfrm>
          <a:off x="5405563" y="99267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506</a:t>
          </a:r>
          <a:endParaRPr lang="lv-LV" sz="1600" kern="1200" dirty="0"/>
        </a:p>
      </dsp:txBody>
      <dsp:txXfrm>
        <a:off x="5414143" y="1001253"/>
        <a:ext cx="623680" cy="275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D89BB-66D5-48B1-B0B4-35AFF78B70D2}">
      <dsp:nvSpPr>
        <dsp:cNvPr id="0" name=""/>
        <dsp:cNvSpPr/>
      </dsp:nvSpPr>
      <dsp:spPr>
        <a:xfrm>
          <a:off x="2268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35CFD-38B8-4A6A-964E-DA7789D0705A}">
      <dsp:nvSpPr>
        <dsp:cNvPr id="0" name=""/>
        <dsp:cNvSpPr/>
      </dsp:nvSpPr>
      <dsp:spPr>
        <a:xfrm>
          <a:off x="204638" y="99267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332</a:t>
          </a:r>
          <a:endParaRPr lang="lv-LV" sz="1600" kern="1200" dirty="0"/>
        </a:p>
      </dsp:txBody>
      <dsp:txXfrm>
        <a:off x="213218" y="1001253"/>
        <a:ext cx="623680" cy="275771"/>
      </dsp:txXfrm>
    </dsp:sp>
    <dsp:sp modelId="{DA7947AD-D1A1-4D17-8A3D-F7FCC23FCFC6}">
      <dsp:nvSpPr>
        <dsp:cNvPr id="0" name=""/>
        <dsp:cNvSpPr/>
      </dsp:nvSpPr>
      <dsp:spPr>
        <a:xfrm>
          <a:off x="869089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EAA08-61C2-449E-A7BE-3D95E56AD9BA}">
      <dsp:nvSpPr>
        <dsp:cNvPr id="0" name=""/>
        <dsp:cNvSpPr/>
      </dsp:nvSpPr>
      <dsp:spPr>
        <a:xfrm>
          <a:off x="1071459" y="99267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378</a:t>
          </a:r>
          <a:endParaRPr lang="lv-LV" sz="1600" kern="1200" dirty="0"/>
        </a:p>
      </dsp:txBody>
      <dsp:txXfrm>
        <a:off x="1080039" y="1001253"/>
        <a:ext cx="623680" cy="275771"/>
      </dsp:txXfrm>
    </dsp:sp>
    <dsp:sp modelId="{91871571-DBE0-4C8B-9299-ECA5AA61D06A}">
      <dsp:nvSpPr>
        <dsp:cNvPr id="0" name=""/>
        <dsp:cNvSpPr/>
      </dsp:nvSpPr>
      <dsp:spPr>
        <a:xfrm>
          <a:off x="1735909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A5D54-163E-40AA-A485-047C23054104}">
      <dsp:nvSpPr>
        <dsp:cNvPr id="0" name=""/>
        <dsp:cNvSpPr/>
      </dsp:nvSpPr>
      <dsp:spPr>
        <a:xfrm>
          <a:off x="1919997" y="993209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solidFill>
                <a:schemeClr val="tx1"/>
              </a:solidFill>
            </a:rPr>
            <a:t>424</a:t>
          </a:r>
          <a:endParaRPr lang="lv-LV" sz="1600" kern="1200" dirty="0">
            <a:solidFill>
              <a:schemeClr val="tx1"/>
            </a:solidFill>
          </a:endParaRPr>
        </a:p>
      </dsp:txBody>
      <dsp:txXfrm>
        <a:off x="1928577" y="1001789"/>
        <a:ext cx="623680" cy="275771"/>
      </dsp:txXfrm>
    </dsp:sp>
    <dsp:sp modelId="{9B18A114-5CBF-448D-A6B0-EE9E2D75FF1A}">
      <dsp:nvSpPr>
        <dsp:cNvPr id="0" name=""/>
        <dsp:cNvSpPr/>
      </dsp:nvSpPr>
      <dsp:spPr>
        <a:xfrm>
          <a:off x="2602730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BCCD-6DB8-413C-98D0-19D9A0F5696D}">
      <dsp:nvSpPr>
        <dsp:cNvPr id="0" name=""/>
        <dsp:cNvSpPr/>
      </dsp:nvSpPr>
      <dsp:spPr>
        <a:xfrm>
          <a:off x="2805101" y="99267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solidFill>
                <a:schemeClr val="tx1"/>
              </a:solidFill>
            </a:rPr>
            <a:t>470</a:t>
          </a:r>
          <a:endParaRPr lang="lv-LV" sz="1600" kern="1200" dirty="0">
            <a:solidFill>
              <a:schemeClr val="tx1"/>
            </a:solidFill>
          </a:endParaRPr>
        </a:p>
      </dsp:txBody>
      <dsp:txXfrm>
        <a:off x="2813681" y="1001253"/>
        <a:ext cx="623680" cy="275771"/>
      </dsp:txXfrm>
    </dsp:sp>
    <dsp:sp modelId="{542FA94A-80A5-4655-B27E-F320AC813B7E}">
      <dsp:nvSpPr>
        <dsp:cNvPr id="0" name=""/>
        <dsp:cNvSpPr/>
      </dsp:nvSpPr>
      <dsp:spPr>
        <a:xfrm>
          <a:off x="3469551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B08AB-5291-4A99-9EE7-9B2668811B19}">
      <dsp:nvSpPr>
        <dsp:cNvPr id="0" name=""/>
        <dsp:cNvSpPr/>
      </dsp:nvSpPr>
      <dsp:spPr>
        <a:xfrm>
          <a:off x="3671921" y="99267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516</a:t>
          </a:r>
          <a:endParaRPr lang="lv-LV" sz="1600" kern="1200" dirty="0"/>
        </a:p>
      </dsp:txBody>
      <dsp:txXfrm>
        <a:off x="3680501" y="1001253"/>
        <a:ext cx="623680" cy="275771"/>
      </dsp:txXfrm>
    </dsp:sp>
    <dsp:sp modelId="{189733B2-FF7E-4444-AE7F-D76B44D24B25}">
      <dsp:nvSpPr>
        <dsp:cNvPr id="0" name=""/>
        <dsp:cNvSpPr/>
      </dsp:nvSpPr>
      <dsp:spPr>
        <a:xfrm>
          <a:off x="4336372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E6BFB-17B0-433E-90DE-0CF6CD26292D}">
      <dsp:nvSpPr>
        <dsp:cNvPr id="0" name=""/>
        <dsp:cNvSpPr/>
      </dsp:nvSpPr>
      <dsp:spPr>
        <a:xfrm>
          <a:off x="4538742" y="99267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557</a:t>
          </a:r>
          <a:endParaRPr lang="lv-LV" sz="1600" kern="1200" dirty="0"/>
        </a:p>
      </dsp:txBody>
      <dsp:txXfrm>
        <a:off x="4547322" y="1001253"/>
        <a:ext cx="623680" cy="275771"/>
      </dsp:txXfrm>
    </dsp:sp>
    <dsp:sp modelId="{BBBD75C7-C218-4BCE-AF1B-AB8A855B201A}">
      <dsp:nvSpPr>
        <dsp:cNvPr id="0" name=""/>
        <dsp:cNvSpPr/>
      </dsp:nvSpPr>
      <dsp:spPr>
        <a:xfrm>
          <a:off x="5203192" y="919440"/>
          <a:ext cx="758889" cy="2929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FC15C-7388-4A1B-ABD9-A7FC65E06E26}">
      <dsp:nvSpPr>
        <dsp:cNvPr id="0" name=""/>
        <dsp:cNvSpPr/>
      </dsp:nvSpPr>
      <dsp:spPr>
        <a:xfrm>
          <a:off x="5405563" y="992673"/>
          <a:ext cx="640840" cy="292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/>
            <a:t>557</a:t>
          </a:r>
          <a:endParaRPr lang="lv-LV" sz="1600" kern="1200" dirty="0"/>
        </a:p>
      </dsp:txBody>
      <dsp:txXfrm>
        <a:off x="5414143" y="1001253"/>
        <a:ext cx="623680" cy="2757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D89BB-66D5-48B1-B0B4-35AFF78B70D2}">
      <dsp:nvSpPr>
        <dsp:cNvPr id="0" name=""/>
        <dsp:cNvSpPr/>
      </dsp:nvSpPr>
      <dsp:spPr>
        <a:xfrm>
          <a:off x="401" y="134734"/>
          <a:ext cx="740012" cy="28564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35CFD-38B8-4A6A-964E-DA7789D0705A}">
      <dsp:nvSpPr>
        <dsp:cNvPr id="0" name=""/>
        <dsp:cNvSpPr/>
      </dsp:nvSpPr>
      <dsp:spPr>
        <a:xfrm>
          <a:off x="197738" y="206145"/>
          <a:ext cx="624899" cy="285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solidFill>
                <a:srgbClr val="C00000"/>
              </a:solidFill>
            </a:rPr>
            <a:t>502</a:t>
          </a:r>
          <a:endParaRPr lang="lv-LV" sz="1600" kern="1200" dirty="0">
            <a:solidFill>
              <a:srgbClr val="C00000"/>
            </a:solidFill>
          </a:endParaRPr>
        </a:p>
      </dsp:txBody>
      <dsp:txXfrm>
        <a:off x="206104" y="214511"/>
        <a:ext cx="608167" cy="2689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D89BB-66D5-48B1-B0B4-35AFF78B70D2}">
      <dsp:nvSpPr>
        <dsp:cNvPr id="0" name=""/>
        <dsp:cNvSpPr/>
      </dsp:nvSpPr>
      <dsp:spPr>
        <a:xfrm>
          <a:off x="401" y="134734"/>
          <a:ext cx="740012" cy="28564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35CFD-38B8-4A6A-964E-DA7789D0705A}">
      <dsp:nvSpPr>
        <dsp:cNvPr id="0" name=""/>
        <dsp:cNvSpPr/>
      </dsp:nvSpPr>
      <dsp:spPr>
        <a:xfrm>
          <a:off x="197738" y="206145"/>
          <a:ext cx="624899" cy="285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solidFill>
                <a:srgbClr val="C00000"/>
              </a:solidFill>
            </a:rPr>
            <a:t>332</a:t>
          </a:r>
          <a:endParaRPr lang="lv-LV" sz="1600" kern="1200" dirty="0">
            <a:solidFill>
              <a:srgbClr val="C00000"/>
            </a:solidFill>
          </a:endParaRPr>
        </a:p>
      </dsp:txBody>
      <dsp:txXfrm>
        <a:off x="206104" y="214511"/>
        <a:ext cx="608167" cy="2689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C554A-C506-46EF-BB60-D635E4EFFFEB}">
      <dsp:nvSpPr>
        <dsp:cNvPr id="0" name=""/>
        <dsp:cNvSpPr/>
      </dsp:nvSpPr>
      <dsp:spPr>
        <a:xfrm rot="10800000">
          <a:off x="0" y="0"/>
          <a:ext cx="4423942" cy="782064"/>
        </a:xfrm>
        <a:prstGeom prst="trapezoid">
          <a:avLst>
            <a:gd name="adj" fmla="val 47140"/>
          </a:avLst>
        </a:prstGeom>
        <a:solidFill>
          <a:srgbClr val="E18F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Ienākumu     pamatatbalsts</a:t>
          </a:r>
          <a:endParaRPr lang="lv-LV" sz="2400" kern="1200" noProof="1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10800000">
        <a:off x="774189" y="0"/>
        <a:ext cx="2875562" cy="782064"/>
      </dsp:txXfrm>
    </dsp:sp>
    <dsp:sp modelId="{212558ED-6C6F-475A-BE6D-8F010CC6FA67}">
      <dsp:nvSpPr>
        <dsp:cNvPr id="0" name=""/>
        <dsp:cNvSpPr/>
      </dsp:nvSpPr>
      <dsp:spPr>
        <a:xfrm rot="10800000">
          <a:off x="368661" y="782064"/>
          <a:ext cx="3686618" cy="782064"/>
        </a:xfrm>
        <a:prstGeom prst="trapezoid">
          <a:avLst>
            <a:gd name="adj" fmla="val 47140"/>
          </a:avLst>
        </a:prstGeom>
        <a:solidFill>
          <a:srgbClr val="E18F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Pārdalošais </a:t>
          </a:r>
          <a:r>
            <a:rPr lang="lv-LV" sz="2000" kern="1200" dirty="0" err="1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papildatbalsts</a:t>
          </a:r>
          <a:endParaRPr lang="lv-LV" sz="2000" kern="1200" noProof="1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10800000">
        <a:off x="1013820" y="782064"/>
        <a:ext cx="2396301" cy="782064"/>
      </dsp:txXfrm>
    </dsp:sp>
    <dsp:sp modelId="{9D752959-6E22-4E8A-8868-38725FD76D8A}">
      <dsp:nvSpPr>
        <dsp:cNvPr id="0" name=""/>
        <dsp:cNvSpPr/>
      </dsp:nvSpPr>
      <dsp:spPr>
        <a:xfrm rot="10800000">
          <a:off x="741806" y="1564129"/>
          <a:ext cx="2949294" cy="782064"/>
        </a:xfrm>
        <a:prstGeom prst="trapezoid">
          <a:avLst>
            <a:gd name="adj" fmla="val 47140"/>
          </a:avLst>
        </a:prstGeom>
        <a:solidFill>
          <a:srgbClr val="E18F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noProof="1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  Eko</a:t>
          </a:r>
          <a:r>
            <a:rPr lang="lv-LV" sz="2000" kern="1200" dirty="0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 – shēmas </a:t>
          </a:r>
        </a:p>
      </dsp:txBody>
      <dsp:txXfrm rot="-10800000">
        <a:off x="1257933" y="1564129"/>
        <a:ext cx="1917041" cy="782064"/>
      </dsp:txXfrm>
    </dsp:sp>
    <dsp:sp modelId="{EDAACE0F-510B-41CC-9697-9E8C5A293522}">
      <dsp:nvSpPr>
        <dsp:cNvPr id="0" name=""/>
        <dsp:cNvSpPr/>
      </dsp:nvSpPr>
      <dsp:spPr>
        <a:xfrm rot="10800000">
          <a:off x="1105985" y="2346193"/>
          <a:ext cx="2211971" cy="782064"/>
        </a:xfrm>
        <a:prstGeom prst="trapezoid">
          <a:avLst>
            <a:gd name="adj" fmla="val 47140"/>
          </a:avLst>
        </a:prstGeom>
        <a:solidFill>
          <a:srgbClr val="ADD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Saistītais atbalsts </a:t>
          </a:r>
          <a:endParaRPr lang="lv-LV" sz="18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10800000">
        <a:off x="1493080" y="2346193"/>
        <a:ext cx="1437781" cy="782064"/>
      </dsp:txXfrm>
    </dsp:sp>
    <dsp:sp modelId="{6609A844-F7C0-4DFD-AC62-45FEF151549F}">
      <dsp:nvSpPr>
        <dsp:cNvPr id="0" name=""/>
        <dsp:cNvSpPr/>
      </dsp:nvSpPr>
      <dsp:spPr>
        <a:xfrm rot="10800000">
          <a:off x="1474647" y="3128258"/>
          <a:ext cx="1474647" cy="782064"/>
        </a:xfrm>
        <a:prstGeom prst="trapezoid">
          <a:avLst>
            <a:gd name="adj" fmla="val 47140"/>
          </a:avLst>
        </a:prstGeom>
        <a:solidFill>
          <a:srgbClr val="ADD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0" kern="1200" dirty="0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MLS</a:t>
          </a:r>
          <a:endParaRPr lang="lv-LV" sz="1800" b="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10800000">
        <a:off x="1732710" y="3128258"/>
        <a:ext cx="958520" cy="782064"/>
      </dsp:txXfrm>
    </dsp:sp>
    <dsp:sp modelId="{29261353-55BC-476A-AD60-14F775D6A745}">
      <dsp:nvSpPr>
        <dsp:cNvPr id="0" name=""/>
        <dsp:cNvSpPr/>
      </dsp:nvSpPr>
      <dsp:spPr>
        <a:xfrm rot="10800000">
          <a:off x="1843309" y="3910322"/>
          <a:ext cx="737323" cy="782064"/>
        </a:xfrm>
        <a:prstGeom prst="trapezoid">
          <a:avLst>
            <a:gd name="adj" fmla="val 50000"/>
          </a:avLst>
        </a:prstGeom>
        <a:solidFill>
          <a:srgbClr val="ADD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solidFill>
                <a:schemeClr val="tx1"/>
              </a:solidFill>
              <a:effectLst/>
              <a:latin typeface="Segoe UI Light" panose="020B0502040204020203" pitchFamily="34" charset="0"/>
              <a:ea typeface="+mn-ea"/>
              <a:cs typeface="Segoe UI Light" panose="020B0502040204020203" pitchFamily="34" charset="0"/>
            </a:rPr>
            <a:t>Jaunie</a:t>
          </a:r>
        </a:p>
      </dsp:txBody>
      <dsp:txXfrm rot="-10800000">
        <a:off x="1843309" y="3910322"/>
        <a:ext cx="737323" cy="7820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C554A-C506-46EF-BB60-D635E4EFFFEB}">
      <dsp:nvSpPr>
        <dsp:cNvPr id="0" name=""/>
        <dsp:cNvSpPr/>
      </dsp:nvSpPr>
      <dsp:spPr>
        <a:xfrm rot="10800000">
          <a:off x="0" y="0"/>
          <a:ext cx="4423942" cy="782064"/>
        </a:xfrm>
        <a:prstGeom prst="trapezoid">
          <a:avLst>
            <a:gd name="adj" fmla="val 47140"/>
          </a:avLst>
        </a:prstGeom>
        <a:solidFill>
          <a:srgbClr val="E18F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       Vienotais platību maksājums</a:t>
          </a:r>
          <a:endParaRPr lang="lv-LV" sz="2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10800000">
        <a:off x="774189" y="0"/>
        <a:ext cx="2875562" cy="782064"/>
      </dsp:txXfrm>
    </dsp:sp>
    <dsp:sp modelId="{FDB7C8E4-91F2-4C1B-9094-2D3FC55CAE8E}">
      <dsp:nvSpPr>
        <dsp:cNvPr id="0" name=""/>
        <dsp:cNvSpPr/>
      </dsp:nvSpPr>
      <dsp:spPr>
        <a:xfrm rot="10800000">
          <a:off x="368661" y="782064"/>
          <a:ext cx="3686618" cy="782064"/>
        </a:xfrm>
        <a:prstGeom prst="trapezoid">
          <a:avLst>
            <a:gd name="adj" fmla="val 47140"/>
          </a:avLst>
        </a:prstGeom>
        <a:solidFill>
          <a:srgbClr val="ADD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Pārdalošais maksājums</a:t>
          </a:r>
          <a:endParaRPr lang="lv-LV" sz="20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10800000">
        <a:off x="1013820" y="782064"/>
        <a:ext cx="2396301" cy="782064"/>
      </dsp:txXfrm>
    </dsp:sp>
    <dsp:sp modelId="{212558ED-6C6F-475A-BE6D-8F010CC6FA67}">
      <dsp:nvSpPr>
        <dsp:cNvPr id="0" name=""/>
        <dsp:cNvSpPr/>
      </dsp:nvSpPr>
      <dsp:spPr>
        <a:xfrm rot="10800000">
          <a:off x="737323" y="1564129"/>
          <a:ext cx="2949294" cy="782064"/>
        </a:xfrm>
        <a:prstGeom prst="trapezoid">
          <a:avLst>
            <a:gd name="adj" fmla="val 47140"/>
          </a:avLst>
        </a:prstGeom>
        <a:solidFill>
          <a:srgbClr val="E18F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noProof="1" smtClean="0">
              <a:latin typeface="Segoe UI Light" panose="020B0502040204020203" pitchFamily="34" charset="0"/>
              <a:cs typeface="Segoe UI Light" panose="020B0502040204020203" pitchFamily="34" charset="0"/>
            </a:rPr>
            <a:t>Zaļināšanas</a:t>
          </a:r>
          <a:r>
            <a:rPr lang="lv-LV" sz="20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maksājums</a:t>
          </a:r>
          <a:endParaRPr lang="lv-LV" sz="20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10800000">
        <a:off x="1253450" y="1564129"/>
        <a:ext cx="1917041" cy="782064"/>
      </dsp:txXfrm>
    </dsp:sp>
    <dsp:sp modelId="{9D752959-6E22-4E8A-8868-38725FD76D8A}">
      <dsp:nvSpPr>
        <dsp:cNvPr id="0" name=""/>
        <dsp:cNvSpPr/>
      </dsp:nvSpPr>
      <dsp:spPr>
        <a:xfrm rot="10800000">
          <a:off x="1105985" y="2346193"/>
          <a:ext cx="2211971" cy="782064"/>
        </a:xfrm>
        <a:prstGeom prst="trapezoid">
          <a:avLst>
            <a:gd name="adj" fmla="val 47140"/>
          </a:avLst>
        </a:prstGeom>
        <a:solidFill>
          <a:srgbClr val="ADD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Saistītais atbalsts</a:t>
          </a:r>
          <a:endParaRPr lang="lv-LV" sz="18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10800000">
        <a:off x="1493080" y="2346193"/>
        <a:ext cx="1437781" cy="782064"/>
      </dsp:txXfrm>
    </dsp:sp>
    <dsp:sp modelId="{EDAACE0F-510B-41CC-9697-9E8C5A293522}">
      <dsp:nvSpPr>
        <dsp:cNvPr id="0" name=""/>
        <dsp:cNvSpPr/>
      </dsp:nvSpPr>
      <dsp:spPr>
        <a:xfrm rot="10800000">
          <a:off x="1474647" y="3128258"/>
          <a:ext cx="1474647" cy="782064"/>
        </a:xfrm>
        <a:prstGeom prst="trapezoid">
          <a:avLst>
            <a:gd name="adj" fmla="val 47140"/>
          </a:avLst>
        </a:prstGeom>
        <a:solidFill>
          <a:srgbClr val="ADD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MLS</a:t>
          </a:r>
          <a:endParaRPr lang="lv-LV" sz="18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10800000">
        <a:off x="1732710" y="3128258"/>
        <a:ext cx="958520" cy="782064"/>
      </dsp:txXfrm>
    </dsp:sp>
    <dsp:sp modelId="{6609A844-F7C0-4DFD-AC62-45FEF151549F}">
      <dsp:nvSpPr>
        <dsp:cNvPr id="0" name=""/>
        <dsp:cNvSpPr/>
      </dsp:nvSpPr>
      <dsp:spPr>
        <a:xfrm rot="10800000">
          <a:off x="1843309" y="3910322"/>
          <a:ext cx="737323" cy="782064"/>
        </a:xfrm>
        <a:prstGeom prst="trapezoid">
          <a:avLst>
            <a:gd name="adj" fmla="val 50000"/>
          </a:avLst>
        </a:prstGeom>
        <a:solidFill>
          <a:srgbClr val="E18F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Jaunie</a:t>
          </a:r>
        </a:p>
      </dsp:txBody>
      <dsp:txXfrm rot="-10800000">
        <a:off x="1843309" y="3910322"/>
        <a:ext cx="737323" cy="782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0.14569</cdr:x>
      <cdr:y>0.46047</cdr:y>
    </cdr:from>
    <cdr:to>
      <cdr:x>0.21096</cdr:x>
      <cdr:y>0.5093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00" y="1508760"/>
          <a:ext cx="42672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0.09402</cdr:x>
      <cdr:y>0.49503</cdr:y>
    </cdr:from>
    <cdr:to>
      <cdr:x>0.12821</cdr:x>
      <cdr:y>0.54836</cdr:y>
    </cdr:to>
    <cdr:sp macro="" textlink="">
      <cdr:nvSpPr>
        <cdr:cNvPr id="9" name="Krusts 8"/>
        <cdr:cNvSpPr/>
      </cdr:nvSpPr>
      <cdr:spPr>
        <a:xfrm xmlns:a="http://schemas.openxmlformats.org/drawingml/2006/main">
          <a:off x="792088" y="2673468"/>
          <a:ext cx="288032" cy="288032"/>
        </a:xfrm>
        <a:prstGeom xmlns:a="http://schemas.openxmlformats.org/drawingml/2006/main" prst="plus">
          <a:avLst>
            <a:gd name="adj" fmla="val 39376"/>
          </a:avLst>
        </a:prstGeom>
        <a:solidFill xmlns:a="http://schemas.openxmlformats.org/drawingml/2006/main">
          <a:srgbClr val="94C6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0.04545</cdr:x>
      <cdr:y>0.04762</cdr:y>
    </cdr:from>
    <cdr:to>
      <cdr:x>0.40909</cdr:x>
      <cdr:y>0.19386</cdr:y>
    </cdr:to>
    <cdr:sp macro="" textlink="">
      <cdr:nvSpPr>
        <cdr:cNvPr id="4" name="Rectangle 7"/>
        <cdr:cNvSpPr/>
      </cdr:nvSpPr>
      <cdr:spPr>
        <a:xfrm xmlns:a="http://schemas.openxmlformats.org/drawingml/2006/main">
          <a:off x="360040" y="250775"/>
          <a:ext cx="2880320" cy="7701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gradFill>
            <a:gsLst>
              <a:gs pos="0">
                <a:schemeClr val="accent1">
                  <a:lumMod val="5000"/>
                  <a:lumOff val="95000"/>
                  <a:alpha val="49000"/>
                </a:schemeClr>
              </a:gs>
              <a:gs pos="100000">
                <a:srgbClr val="517296">
                  <a:alpha val="59000"/>
                </a:srgbClr>
              </a:gs>
            </a:gsLst>
            <a:lin ang="5400000" scaled="1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600" i="1" dirty="0" smtClean="0">
              <a:solidFill>
                <a:srgbClr val="395069"/>
              </a:solidFill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  2015.-2018.g</a:t>
          </a:r>
          <a:r>
            <a:rPr lang="lv-LV" sz="1600" i="1" dirty="0">
              <a:solidFill>
                <a:srgbClr val="395069"/>
              </a:solidFill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. faktiski izmaksāts </a:t>
          </a:r>
        </a:p>
        <a:p xmlns:a="http://schemas.openxmlformats.org/drawingml/2006/main">
          <a:r>
            <a:rPr lang="lv-LV" sz="1600" i="1" dirty="0" smtClean="0">
              <a:solidFill>
                <a:srgbClr val="395069"/>
              </a:solidFill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  2019. </a:t>
          </a:r>
          <a:r>
            <a:rPr lang="lv-LV" sz="1600" i="1" dirty="0">
              <a:solidFill>
                <a:srgbClr val="395069"/>
              </a:solidFill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rPr>
            <a:t>– 2020.g. provizoriski</a:t>
          </a:r>
        </a:p>
      </cdr:txBody>
    </cdr:sp>
  </cdr:relSizeAnchor>
  <cdr:relSizeAnchor xmlns:cdr="http://schemas.openxmlformats.org/drawingml/2006/chartDrawing">
    <cdr:from>
      <cdr:x>0.03636</cdr:x>
      <cdr:y>0.07496</cdr:y>
    </cdr:from>
    <cdr:to>
      <cdr:x>0.0645</cdr:x>
      <cdr:y>0.12074</cdr:y>
    </cdr:to>
    <cdr:sp macro="" textlink="">
      <cdr:nvSpPr>
        <cdr:cNvPr id="5" name="Vienādsānu trīsstūris 4"/>
        <cdr:cNvSpPr/>
      </cdr:nvSpPr>
      <cdr:spPr>
        <a:xfrm xmlns:a="http://schemas.openxmlformats.org/drawingml/2006/main" rot="16200000" flipV="1">
          <a:off x="278934" y="403889"/>
          <a:ext cx="241072" cy="222876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CC00">
            <a:alpha val="67843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  <cdr:relSizeAnchor xmlns:cdr="http://schemas.openxmlformats.org/drawingml/2006/chartDrawing">
    <cdr:from>
      <cdr:x>0.03636</cdr:x>
      <cdr:y>0.12074</cdr:y>
    </cdr:from>
    <cdr:to>
      <cdr:x>0.06837</cdr:x>
      <cdr:y>0.17033</cdr:y>
    </cdr:to>
    <cdr:sp macro="" textlink="">
      <cdr:nvSpPr>
        <cdr:cNvPr id="6" name="Vienādsānu trīsstūris 5"/>
        <cdr:cNvSpPr/>
      </cdr:nvSpPr>
      <cdr:spPr>
        <a:xfrm xmlns:a="http://schemas.openxmlformats.org/drawingml/2006/main" rot="16200000" flipV="1">
          <a:off x="284226" y="639668"/>
          <a:ext cx="261167" cy="253556"/>
        </a:xfrm>
        <a:prstGeom xmlns:a="http://schemas.openxmlformats.org/drawingml/2006/main" prst="triangle">
          <a:avLst/>
        </a:prstGeom>
        <a:solidFill xmlns:a="http://schemas.openxmlformats.org/drawingml/2006/main">
          <a:srgbClr val="A6EA9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51344" y="3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90861-B7C6-498B-8108-B96BAFEB0909}" type="datetimeFigureOut">
              <a:rPr lang="lv-LV" smtClean="0"/>
              <a:t>01.03.2019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1" y="9431607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51344" y="9431607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0237C-9B00-4FCC-9341-7728E1D410A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83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BE9AA-8E77-4DC3-A931-D699EECC4912}" type="datetimeFigureOut">
              <a:rPr lang="lv-LV" smtClean="0"/>
              <a:t>01.03.2019</a:t>
            </a:fld>
            <a:endParaRPr lang="lv-LV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1344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106F8-55BE-4375-99CB-999F6EDDA85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9747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2655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33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61795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36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6888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FBB8-0CB6-40E5-BA01-CB0CBEEB78CB}" type="slidenum">
              <a:rPr lang="lv-LV" altLang="en-US" smtClean="0"/>
              <a:pPr/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29816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FBB8-0CB6-40E5-BA01-CB0CBEEB78CB}" type="slidenum">
              <a:rPr lang="lv-LV" altLang="en-US" smtClean="0"/>
              <a:pPr/>
              <a:t>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46506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FBB8-0CB6-40E5-BA01-CB0CBEEB78CB}" type="slidenum">
              <a:rPr lang="lv-LV" altLang="en-US" smtClean="0"/>
              <a:pPr/>
              <a:t>9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98575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0155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3903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FB34-A473-46E9-99E8-31C52454904B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166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FB34-A473-46E9-99E8-31C52454904B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346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29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167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3897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516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4870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6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2477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4493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5795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791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8016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360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0067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0577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1365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Layout" Target="../diagrams/layout4.xml"/><Relationship Id="rId21" Type="http://schemas.openxmlformats.org/officeDocument/2006/relationships/diagramColors" Target="../diagrams/colors7.xml"/><Relationship Id="rId7" Type="http://schemas.openxmlformats.org/officeDocument/2006/relationships/image" Target="../media/image19.png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09451" y="2852936"/>
            <a:ext cx="7772400" cy="2232248"/>
          </a:xfrm>
        </p:spPr>
        <p:txBody>
          <a:bodyPr>
            <a:noAutofit/>
          </a:bodyPr>
          <a:lstStyle/>
          <a:p>
            <a:r>
              <a:rPr lang="lv-LV" altLang="en-US" sz="4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Dārzkopības sektora aktualitātes </a:t>
            </a:r>
            <a:br>
              <a:rPr lang="lv-LV" altLang="en-US" sz="4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altLang="en-US" sz="4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</a:t>
            </a:r>
            <a:br>
              <a:rPr lang="lv-LV" altLang="en-US" sz="4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altLang="en-US" sz="4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attīstības tendences Latvijā</a:t>
            </a:r>
            <a:endParaRPr lang="en-GB" altLang="en-US" sz="4400" dirty="0" smtClean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4B3C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01.03.2019.</a:t>
            </a:r>
          </a:p>
          <a:p>
            <a:r>
              <a:rPr lang="lv-LV" dirty="0" smtClean="0">
                <a:solidFill>
                  <a:srgbClr val="4B3C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Bulduri</a:t>
            </a:r>
            <a:endParaRPr lang="lv-LV" dirty="0">
              <a:solidFill>
                <a:srgbClr val="4B3C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10</a:t>
            </a:fld>
            <a:endParaRPr lang="lv-LV" dirty="0"/>
          </a:p>
        </p:txBody>
      </p:sp>
      <p:sp>
        <p:nvSpPr>
          <p:cNvPr id="5" name="Virsraksts 1"/>
          <p:cNvSpPr txBox="1">
            <a:spLocks/>
          </p:cNvSpPr>
          <p:nvPr/>
        </p:nvSpPr>
        <p:spPr>
          <a:xfrm>
            <a:off x="323528" y="116632"/>
            <a:ext cx="7886700" cy="79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Tirgus attīstības tendences, EUR/kg</a:t>
            </a:r>
            <a:endParaRPr lang="lv-LV" sz="27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49113"/>
            <a:ext cx="4248471" cy="25995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6408107"/>
            <a:ext cx="5832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Avots: Latvijas Agrārās ekonomikas un resursu </a:t>
            </a:r>
            <a:r>
              <a:rPr lang="lv-LV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institūts, ZM pēc Lauku atbalsta dienesta datiem</a:t>
            </a:r>
          </a:p>
        </p:txBody>
      </p:sp>
      <p:pic>
        <p:nvPicPr>
          <p:cNvPr id="16" name="Attēls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108" y="3748302"/>
            <a:ext cx="4322381" cy="2659804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56" y="3735421"/>
            <a:ext cx="4253035" cy="2672685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107" y="1049113"/>
            <a:ext cx="4322381" cy="25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6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Latvijai </a:t>
            </a:r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raksturīgo </a:t>
            </a:r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dārzeņu, augļu un ogu tirdzniecības </a:t>
            </a:r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bilance, milj., EUR</a:t>
            </a:r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lv-LV" sz="270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11</a:t>
            </a:fld>
            <a:endParaRPr lang="lv-LV" dirty="0"/>
          </a:p>
        </p:txBody>
      </p:sp>
      <p:sp>
        <p:nvSpPr>
          <p:cNvPr id="6" name="Taisnstūris 5"/>
          <p:cNvSpPr/>
          <p:nvPr/>
        </p:nvSpPr>
        <p:spPr>
          <a:xfrm>
            <a:off x="539552" y="6205178"/>
            <a:ext cx="19575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1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Avots: </a:t>
            </a:r>
            <a:r>
              <a:rPr lang="lv-LV" sz="11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ZM pēc Eurostat datiem</a:t>
            </a:r>
            <a:endParaRPr lang="lv-LV" sz="11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43" y="1122056"/>
            <a:ext cx="8473174" cy="50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ttēls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51930"/>
            <a:ext cx="4219720" cy="440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12</a:t>
            </a:fld>
            <a:endParaRPr lang="lv-LV" dirty="0"/>
          </a:p>
        </p:txBody>
      </p:sp>
      <p:sp>
        <p:nvSpPr>
          <p:cNvPr id="5" name="Virsraksts 1"/>
          <p:cNvSpPr txBox="1">
            <a:spLocks/>
          </p:cNvSpPr>
          <p:nvPr/>
        </p:nvSpPr>
        <p:spPr>
          <a:xfrm>
            <a:off x="344168" y="21084"/>
            <a:ext cx="876433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TOP 10 eksportētie dārzeņi un augļi, 2018. gada (I-XI) tūkst., tonnas</a:t>
            </a:r>
            <a:endParaRPr lang="lv-LV" sz="2700" i="1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6356350"/>
            <a:ext cx="1957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1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Avots: ZM pēc Eurostat datiem</a:t>
            </a:r>
            <a:endParaRPr lang="lv-LV" sz="11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aisnstūris ar noapaļotiem stūriem 24"/>
          <p:cNvSpPr/>
          <p:nvPr/>
        </p:nvSpPr>
        <p:spPr>
          <a:xfrm>
            <a:off x="670179" y="1469951"/>
            <a:ext cx="3814450" cy="36096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TOP 10 eksporta dārzeņi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26" name="Taisnstūris ar noapaļotiem stūriem 25"/>
          <p:cNvSpPr/>
          <p:nvPr/>
        </p:nvSpPr>
        <p:spPr>
          <a:xfrm>
            <a:off x="5004048" y="1471765"/>
            <a:ext cx="3782241" cy="360961"/>
          </a:xfrm>
          <a:prstGeom prst="roundRect">
            <a:avLst/>
          </a:prstGeom>
          <a:solidFill>
            <a:srgbClr val="6CA52D"/>
          </a:solidFill>
          <a:ln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TOP 10 eksporta augļi un ogas</a:t>
            </a:r>
            <a:endParaRPr lang="lv-LV" dirty="0">
              <a:solidFill>
                <a:schemeClr val="tx1"/>
              </a:solidFill>
            </a:endParaRPr>
          </a:p>
        </p:txBody>
      </p:sp>
      <p:pic>
        <p:nvPicPr>
          <p:cNvPr id="28" name="Attēls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700" y="1930227"/>
            <a:ext cx="4566300" cy="4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13</a:t>
            </a:fld>
            <a:endParaRPr lang="lv-LV" dirty="0"/>
          </a:p>
        </p:txBody>
      </p:sp>
      <p:sp>
        <p:nvSpPr>
          <p:cNvPr id="5" name="Taisnstūris 4"/>
          <p:cNvSpPr/>
          <p:nvPr/>
        </p:nvSpPr>
        <p:spPr>
          <a:xfrm>
            <a:off x="899592" y="1988840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altLang="en-US" sz="4400" b="1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Atbalsta aktualitātes </a:t>
            </a:r>
          </a:p>
          <a:p>
            <a:pPr algn="ctr"/>
            <a:r>
              <a:rPr lang="lv-LV" altLang="en-US" sz="4400" b="1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2019. gadā</a:t>
            </a:r>
            <a:endParaRPr lang="lv-LV" sz="4400" b="1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20351"/>
            <a:ext cx="81724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lv-LV" alt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2019.gada provizoriskās LAP pasākumu kārtas</a:t>
            </a:r>
          </a:p>
        </p:txBody>
      </p:sp>
      <p:graphicFrame>
        <p:nvGraphicFramePr>
          <p:cNvPr id="8" name="Tabula 7"/>
          <p:cNvGraphicFramePr>
            <a:graphicFrameLocks noGrp="1"/>
          </p:cNvGraphicFramePr>
          <p:nvPr>
            <p:extLst/>
          </p:nvPr>
        </p:nvGraphicFramePr>
        <p:xfrm>
          <a:off x="179513" y="539930"/>
          <a:ext cx="8784974" cy="6205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3843">
                  <a:extLst>
                    <a:ext uri="{9D8B030D-6E8A-4147-A177-3AD203B41FA5}">
                      <a16:colId xmlns:a16="http://schemas.microsoft.com/office/drawing/2014/main" val="2119137854"/>
                    </a:ext>
                  </a:extLst>
                </a:gridCol>
                <a:gridCol w="1475566">
                  <a:extLst>
                    <a:ext uri="{9D8B030D-6E8A-4147-A177-3AD203B41FA5}">
                      <a16:colId xmlns:a16="http://schemas.microsoft.com/office/drawing/2014/main" val="2181781875"/>
                    </a:ext>
                  </a:extLst>
                </a:gridCol>
                <a:gridCol w="1475565">
                  <a:extLst>
                    <a:ext uri="{9D8B030D-6E8A-4147-A177-3AD203B41FA5}">
                      <a16:colId xmlns:a16="http://schemas.microsoft.com/office/drawing/2014/main" val="3422196386"/>
                    </a:ext>
                  </a:extLst>
                </a:gridCol>
              </a:tblGrid>
              <a:tr h="256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Pasākums</a:t>
                      </a:r>
                      <a:endParaRPr lang="lv-LV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Izsludināšana</a:t>
                      </a:r>
                      <a:endParaRPr lang="lv-LV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Pieņemšana</a:t>
                      </a:r>
                      <a:endParaRPr lang="lv-LV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67498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M01 </a:t>
                      </a:r>
                      <a:r>
                        <a:rPr lang="lv-LV" sz="1200" b="1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Zināšanu</a:t>
                      </a: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pārnese 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un informācijas pasākumi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538654"/>
                  </a:ext>
                </a:extLst>
              </a:tr>
              <a:tr h="3476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M1.1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 Profesionālās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izglītības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un prasmju apguves pasākumi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3. ceturksnis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691182"/>
                  </a:ext>
                </a:extLst>
              </a:tr>
              <a:tr h="3541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M1.2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 Atbalsts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demonstrējumu pasākumiem 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un informācijas pasākumiem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Nav plānots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607162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M1.3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 Atbalsts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saimniecību un mežu apmeklējumiem</a:t>
                      </a:r>
                      <a:endParaRPr lang="lv-LV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Nav plānots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398349"/>
                  </a:ext>
                </a:extLst>
              </a:tr>
              <a:tr h="5351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M02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Konsultāciju pakalpojumi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saimniecību pārvaldības un lauku saimniecību atbalsta pakalpojumi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 ceturksnis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193893"/>
                  </a:ext>
                </a:extLst>
              </a:tr>
              <a:tr h="3275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M04 Ieguldījumi materiālajos </a:t>
                      </a:r>
                      <a:r>
                        <a:rPr lang="lv-LV" sz="12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aktīvos (</a:t>
                      </a:r>
                      <a:r>
                        <a:rPr lang="lv-LV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IMA</a:t>
                      </a:r>
                      <a:r>
                        <a:rPr lang="lv-LV" sz="12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oktobris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novembris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242"/>
                  </a:ext>
                </a:extLst>
              </a:tr>
              <a:tr h="3367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M05 </a:t>
                      </a:r>
                      <a:r>
                        <a:rPr lang="lv-LV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Biodrošība</a:t>
                      </a:r>
                      <a:endParaRPr lang="lv-LV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februāris</a:t>
                      </a:r>
                      <a:endParaRPr lang="lv-LV" sz="120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marts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001393"/>
                  </a:ext>
                </a:extLst>
              </a:tr>
              <a:tr h="3541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M6.1 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Atbalsts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jaunajiem lauksaimniekiem 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uzņēmējdarbības uzsākšanai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maijs</a:t>
                      </a:r>
                      <a:endParaRPr lang="lv-LV" sz="120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jūnijs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69258"/>
                  </a:ext>
                </a:extLst>
              </a:tr>
              <a:tr h="3476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M6.3 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Atbalsts uzņēmējdarbības uzsākšanai, attīstot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mazās lauku saimniecības</a:t>
                      </a:r>
                      <a:endParaRPr lang="lv-LV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maijs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jūnijs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205676"/>
                  </a:ext>
                </a:extLst>
              </a:tr>
              <a:tr h="4290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M6.4 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Atbalsts ieguldījumiem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ar lauksaimniecību nesaistītu darbību 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radīšanā un </a:t>
                      </a:r>
                      <a:r>
                        <a:rPr lang="lv-LV" sz="12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attīstīšanā (URA)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Nav plānots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446451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M07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Pamatpakalpojumi</a:t>
                      </a:r>
                      <a:r>
                        <a:rPr lang="lv-LV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un ciematu atjaunošana lauku </a:t>
                      </a:r>
                      <a:r>
                        <a:rPr lang="lv-LV" sz="12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apvidos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Līdz 2019.gada 1.decembrim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042632"/>
                  </a:ext>
                </a:extLst>
              </a:tr>
              <a:tr h="4290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M08 Ieguldījumi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meža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platību paplašināšanā un mežu dzīvotspējas uzlabošanā (8.5.)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Meža ieaudzēšana (8.1.)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Marts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Aprīlis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068109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M09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Ražotāju grupu 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un organizāciju izveide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Nav plānots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158605"/>
                  </a:ext>
                </a:extLst>
              </a:tr>
              <a:tr h="2145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M10-13 </a:t>
                      </a:r>
                      <a:r>
                        <a:rPr lang="lv-LV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Agrovide</a:t>
                      </a:r>
                      <a:endParaRPr lang="lv-LV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Maijs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Jūnijs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22075"/>
                  </a:ext>
                </a:extLst>
              </a:tr>
              <a:tr h="2145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M16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Sadarbība</a:t>
                      </a:r>
                      <a:endParaRPr lang="lv-LV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942751"/>
                  </a:ext>
                </a:extLst>
              </a:tr>
              <a:tr h="2145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M16.3. </a:t>
                      </a:r>
                      <a:r>
                        <a:rPr lang="lv-LV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Lauku tūrisms</a:t>
                      </a:r>
                      <a:endParaRPr lang="lv-LV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janvāris 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februāris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06126"/>
                  </a:ext>
                </a:extLst>
              </a:tr>
              <a:tr h="238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M17 Ražas, dzīvnieku un augu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apdrošināšanas prēmija</a:t>
                      </a:r>
                      <a:endParaRPr lang="lv-LV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Līdz 2019.gada 1.decembrim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1007"/>
                  </a:ext>
                </a:extLst>
              </a:tr>
              <a:tr h="2947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M19 </a:t>
                      </a:r>
                      <a:r>
                        <a:rPr lang="lv-LV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LEADER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SVVA stratēģijas projekti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VRG sludina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320086"/>
                  </a:ext>
                </a:extLst>
              </a:tr>
              <a:tr h="3541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M19.3 </a:t>
                      </a:r>
                      <a:r>
                        <a:rPr lang="lv-LV" sz="1200" b="0" dirty="0" err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Starpteritoriālā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un starpvalstu sadarbība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2019. gada 1. februāra līdz 30. jūnijam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28064" marR="28064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405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v-LV" sz="30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ALTUM aizdevuma iespēja uzņēmējiem laukos 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25202" y="1058789"/>
            <a:ext cx="8229600" cy="5662686"/>
          </a:xfrm>
        </p:spPr>
        <p:txBody>
          <a:bodyPr>
            <a:noAutofit/>
          </a:bodyPr>
          <a:lstStyle/>
          <a:p>
            <a:pPr lvl="0" algn="just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Kopš 2018.gada </a:t>
            </a: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septembra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programma “Aizdevumi 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lauku un zivsaimniecības uzņēmējiem”. </a:t>
            </a:r>
            <a:endParaRPr lang="lv-LV" sz="20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just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Finansējums - </a:t>
            </a:r>
            <a:r>
              <a:rPr lang="lv-LV" sz="20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13,81 milj. </a:t>
            </a:r>
            <a:r>
              <a:rPr lang="lv-LV" sz="200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euro</a:t>
            </a:r>
            <a:r>
              <a:rPr lang="lv-LV" sz="20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</a:p>
          <a:p>
            <a:pPr lvl="0" algn="just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Maksimālā 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aizdevuma summa vienam saimnieciskās darbības </a:t>
            </a: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veicējam:</a:t>
            </a:r>
          </a:p>
          <a:p>
            <a:pPr lvl="1" algn="just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0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lv-LV" sz="20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nvestīcijām 100 </a:t>
            </a:r>
            <a:r>
              <a:rPr lang="lv-LV" sz="20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000 </a:t>
            </a:r>
            <a:r>
              <a:rPr lang="lv-LV" sz="200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euro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endParaRPr lang="lv-LV" sz="20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 algn="just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lv-LV" sz="20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apgrozāmajiem </a:t>
            </a:r>
            <a:r>
              <a:rPr lang="lv-LV" sz="20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līdzekļiem – 35 000 </a:t>
            </a:r>
            <a:r>
              <a:rPr lang="lv-LV" sz="200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euro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lvl="0" algn="just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Aizdevumus 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līdz 25 000 </a:t>
            </a:r>
            <a:r>
              <a:rPr lang="lv-LV" sz="2000" i="1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euro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piešķir 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 aizņēmēja galvojumu, bez papildu nodrošinājuma.</a:t>
            </a:r>
          </a:p>
          <a:p>
            <a:pPr lvl="0" algn="just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Aizdevumu 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procentu gada likme no 4 – 6,5</a:t>
            </a: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%.</a:t>
            </a:r>
            <a:endParaRPr lang="lv-LV" sz="20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just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Aizdevums 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mazam un vidējam saimnieciskās darbības </a:t>
            </a: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veicējam, kura 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saimniecības apgrozījums taksācijas gadā ir līdz 70 000 </a:t>
            </a:r>
            <a:r>
              <a:rPr lang="lv-LV" sz="2000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euro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lv-LV" sz="20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just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Pieteikties 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var arī pirms uzņēmuma dibināšanas.</a:t>
            </a:r>
          </a:p>
          <a:p>
            <a:pPr lvl="0" algn="just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Atmaksas </a:t>
            </a:r>
            <a:r>
              <a:rPr lang="lv-LV" sz="2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termiņš – līdz 10 gadiem, būvniecības gadījumā līdz 15 gadiem.</a:t>
            </a:r>
          </a:p>
          <a:p>
            <a:pPr marL="0" indent="0" algn="just">
              <a:buNone/>
            </a:pPr>
            <a:endParaRPr lang="lv-LV" sz="2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346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47026"/>
          <a:ext cx="8229600" cy="497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16</a:t>
            </a:fld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-180528" y="1504563"/>
            <a:ext cx="21602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1.aprīlis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>
              <a:buClr>
                <a:schemeClr val="accent1">
                  <a:lumMod val="75000"/>
                </a:schemeClr>
              </a:buClr>
            </a:pPr>
            <a:r>
              <a:rPr lang="lv-LV" sz="27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Platību maksājumi - svarīgākie </a:t>
            </a:r>
            <a:r>
              <a:rPr lang="lv-LV" sz="27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datumi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084" y="3382854"/>
            <a:ext cx="21602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22.maijs</a:t>
            </a:r>
            <a:endParaRPr lang="lv-LV" sz="1600" b="1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84" y="2436958"/>
            <a:ext cx="21602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10.aprīlis</a:t>
            </a:r>
            <a:endParaRPr lang="lv-LV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0528" y="5323289"/>
            <a:ext cx="21602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27.jūnijs</a:t>
            </a:r>
            <a:endParaRPr lang="lv-LV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9428" y="4317679"/>
            <a:ext cx="21602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17.jūnijs</a:t>
            </a:r>
            <a:endParaRPr lang="lv-LV" sz="1600" b="1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17</a:t>
            </a:fld>
            <a:endParaRPr lang="lv-LV" dirty="0"/>
          </a:p>
        </p:txBody>
      </p:sp>
      <p:sp>
        <p:nvSpPr>
          <p:cNvPr id="3" name="Rectangle 2"/>
          <p:cNvSpPr/>
          <p:nvPr/>
        </p:nvSpPr>
        <p:spPr>
          <a:xfrm>
            <a:off x="323528" y="219757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Vienotā platības maksājuma, «</a:t>
            </a:r>
            <a:r>
              <a:rPr lang="lv-LV" sz="2700" dirty="0" err="1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zaļināšanas</a:t>
            </a:r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» un jaunā lauksaimnieka provizoriskās likmes*, </a:t>
            </a:r>
            <a:r>
              <a:rPr lang="lv-LV" sz="2700" dirty="0" err="1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Eur</a:t>
            </a:r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/ha</a:t>
            </a:r>
          </a:p>
        </p:txBody>
      </p:sp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35890"/>
              </p:ext>
            </p:extLst>
          </p:nvPr>
        </p:nvGraphicFramePr>
        <p:xfrm>
          <a:off x="611560" y="1089993"/>
          <a:ext cx="7920880" cy="526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aisnstūris 4"/>
          <p:cNvSpPr/>
          <p:nvPr/>
        </p:nvSpPr>
        <p:spPr>
          <a:xfrm>
            <a:off x="360511" y="6390856"/>
            <a:ext cx="6192688" cy="241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*Provizoriski izmaksātās likmes var atšķirties no faktiski izmaksātajām likmēm</a:t>
            </a:r>
            <a:endParaRPr lang="lv-LV" sz="14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Krusts 5"/>
          <p:cNvSpPr/>
          <p:nvPr/>
        </p:nvSpPr>
        <p:spPr>
          <a:xfrm>
            <a:off x="2627784" y="3442316"/>
            <a:ext cx="270815" cy="280855"/>
          </a:xfrm>
          <a:prstGeom prst="plus">
            <a:avLst>
              <a:gd name="adj" fmla="val 39376"/>
            </a:avLst>
          </a:prstGeom>
          <a:solidFill>
            <a:srgbClr val="94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7" name="Krusts 6"/>
          <p:cNvSpPr/>
          <p:nvPr/>
        </p:nvSpPr>
        <p:spPr>
          <a:xfrm>
            <a:off x="7740352" y="2636912"/>
            <a:ext cx="270815" cy="280855"/>
          </a:xfrm>
          <a:prstGeom prst="plus">
            <a:avLst>
              <a:gd name="adj" fmla="val 39376"/>
            </a:avLst>
          </a:prstGeom>
          <a:solidFill>
            <a:srgbClr val="94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8" name="Krusts 7"/>
          <p:cNvSpPr/>
          <p:nvPr/>
        </p:nvSpPr>
        <p:spPr>
          <a:xfrm>
            <a:off x="6417792" y="2852936"/>
            <a:ext cx="270815" cy="280855"/>
          </a:xfrm>
          <a:prstGeom prst="plus">
            <a:avLst>
              <a:gd name="adj" fmla="val 39376"/>
            </a:avLst>
          </a:prstGeom>
          <a:solidFill>
            <a:srgbClr val="94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9" name="Krusts 8"/>
          <p:cNvSpPr/>
          <p:nvPr/>
        </p:nvSpPr>
        <p:spPr>
          <a:xfrm>
            <a:off x="5165010" y="3071772"/>
            <a:ext cx="270815" cy="280855"/>
          </a:xfrm>
          <a:prstGeom prst="plus">
            <a:avLst>
              <a:gd name="adj" fmla="val 39376"/>
            </a:avLst>
          </a:prstGeom>
          <a:solidFill>
            <a:srgbClr val="94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10" name="Krusts 9"/>
          <p:cNvSpPr/>
          <p:nvPr/>
        </p:nvSpPr>
        <p:spPr>
          <a:xfrm>
            <a:off x="3964101" y="3301888"/>
            <a:ext cx="270815" cy="280855"/>
          </a:xfrm>
          <a:prstGeom prst="plus">
            <a:avLst>
              <a:gd name="adj" fmla="val 39376"/>
            </a:avLst>
          </a:prstGeom>
          <a:solidFill>
            <a:srgbClr val="94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11" name="Vienādsānu trīsstūris 10"/>
          <p:cNvSpPr/>
          <p:nvPr/>
        </p:nvSpPr>
        <p:spPr>
          <a:xfrm rot="16200000" flipV="1">
            <a:off x="1106518" y="5814362"/>
            <a:ext cx="241072" cy="222876"/>
          </a:xfrm>
          <a:prstGeom prst="triangle">
            <a:avLst/>
          </a:prstGeom>
          <a:solidFill>
            <a:srgbClr val="FFCC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/>
          </a:p>
        </p:txBody>
      </p:sp>
      <p:sp>
        <p:nvSpPr>
          <p:cNvPr id="12" name="Vienādsānu trīsstūris 11"/>
          <p:cNvSpPr/>
          <p:nvPr/>
        </p:nvSpPr>
        <p:spPr>
          <a:xfrm rot="16200000" flipV="1">
            <a:off x="2395810" y="5814362"/>
            <a:ext cx="241072" cy="222876"/>
          </a:xfrm>
          <a:prstGeom prst="triangle">
            <a:avLst/>
          </a:prstGeom>
          <a:solidFill>
            <a:srgbClr val="FFCC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/>
          </a:p>
        </p:txBody>
      </p:sp>
      <p:sp>
        <p:nvSpPr>
          <p:cNvPr id="13" name="Vienādsānu trīsstūris 12"/>
          <p:cNvSpPr/>
          <p:nvPr/>
        </p:nvSpPr>
        <p:spPr>
          <a:xfrm rot="16200000" flipV="1">
            <a:off x="3685101" y="5811272"/>
            <a:ext cx="241072" cy="222876"/>
          </a:xfrm>
          <a:prstGeom prst="triangle">
            <a:avLst/>
          </a:prstGeom>
          <a:solidFill>
            <a:srgbClr val="FFCC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/>
          </a:p>
        </p:txBody>
      </p:sp>
      <p:sp>
        <p:nvSpPr>
          <p:cNvPr id="16" name="Vienādsānu trīsstūris 15"/>
          <p:cNvSpPr/>
          <p:nvPr/>
        </p:nvSpPr>
        <p:spPr>
          <a:xfrm rot="16200000" flipV="1">
            <a:off x="6165118" y="5805978"/>
            <a:ext cx="261167" cy="253556"/>
          </a:xfrm>
          <a:prstGeom prst="triangle">
            <a:avLst/>
          </a:prstGeom>
          <a:solidFill>
            <a:srgbClr val="A6E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/>
          </a:p>
        </p:txBody>
      </p:sp>
      <p:sp>
        <p:nvSpPr>
          <p:cNvPr id="17" name="Vienādsānu trīsstūris 16"/>
          <p:cNvSpPr/>
          <p:nvPr/>
        </p:nvSpPr>
        <p:spPr>
          <a:xfrm rot="16200000" flipV="1">
            <a:off x="7454408" y="5805979"/>
            <a:ext cx="261167" cy="253556"/>
          </a:xfrm>
          <a:prstGeom prst="triangle">
            <a:avLst/>
          </a:prstGeom>
          <a:solidFill>
            <a:srgbClr val="A6E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/>
          </a:p>
        </p:txBody>
      </p:sp>
      <p:sp>
        <p:nvSpPr>
          <p:cNvPr id="18" name="Vienādsānu trīsstūris 17"/>
          <p:cNvSpPr/>
          <p:nvPr/>
        </p:nvSpPr>
        <p:spPr>
          <a:xfrm rot="16200000" flipV="1">
            <a:off x="4918613" y="5804974"/>
            <a:ext cx="241094" cy="222894"/>
          </a:xfrm>
          <a:prstGeom prst="triangle">
            <a:avLst/>
          </a:prstGeom>
          <a:solidFill>
            <a:srgbClr val="FFCC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74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18</a:t>
            </a:fld>
            <a:endParaRPr lang="lv-LV" dirty="0"/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56255" y="107532"/>
            <a:ext cx="7848600" cy="711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Brīvprātīgi saistītā atbalsta  likmes</a:t>
            </a:r>
          </a:p>
        </p:txBody>
      </p:sp>
      <p:graphicFrame>
        <p:nvGraphicFramePr>
          <p:cNvPr id="4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01190"/>
              </p:ext>
            </p:extLst>
          </p:nvPr>
        </p:nvGraphicFramePr>
        <p:xfrm>
          <a:off x="195849" y="602403"/>
          <a:ext cx="8864838" cy="5552604"/>
        </p:xfrm>
        <a:graphic>
          <a:graphicData uri="http://schemas.openxmlformats.org/drawingml/2006/table">
            <a:tbl>
              <a:tblPr firstRow="1" bandRow="1"/>
              <a:tblGrid>
                <a:gridCol w="266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370">
                  <a:extLst>
                    <a:ext uri="{9D8B030D-6E8A-4147-A177-3AD203B41FA5}">
                      <a16:colId xmlns:a16="http://schemas.microsoft.com/office/drawing/2014/main" val="3793098901"/>
                    </a:ext>
                  </a:extLst>
                </a:gridCol>
                <a:gridCol w="941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lv-LV" sz="2000" noProof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endParaRPr lang="lv-LV" sz="2000" b="0" i="0" u="none" strike="noStrike" noProof="0" dirty="0">
                        <a:solidFill>
                          <a:srgbClr val="395069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2000" b="1" u="none" strike="noStrike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2015</a:t>
                      </a:r>
                      <a:endParaRPr lang="lv-LV" sz="20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Verdan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2000" b="1" u="none" strike="noStrike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2016</a:t>
                      </a:r>
                      <a:endParaRPr lang="lv-LV" sz="20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Verdan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2000" b="1" u="none" strike="noStrike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2017</a:t>
                      </a:r>
                      <a:endParaRPr lang="lv-LV" sz="20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Verdan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2000" b="1" u="none" strike="noStrike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2018</a:t>
                      </a:r>
                      <a:endParaRPr lang="lv-LV" sz="20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Verdan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2000" b="1" u="none" strike="noStrike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2019</a:t>
                      </a:r>
                      <a:endParaRPr lang="lv-LV" sz="20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Verdan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2000" b="1" u="none" strike="noStrike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2020</a:t>
                      </a:r>
                      <a:endParaRPr lang="lv-LV" sz="20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Verdan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slaucamām govīm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eur/dzīv</a:t>
                      </a:r>
                      <a:endParaRPr lang="lv-LV" sz="1800" b="0" i="0" u="none" strike="noStrike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125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142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169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183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kazu mātēm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eur/dzīv</a:t>
                      </a:r>
                      <a:endParaRPr lang="lv-LV" sz="1800" b="0" i="0" u="none" strike="noStrike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66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59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57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47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liellopiem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eur/dzīv</a:t>
                      </a:r>
                      <a:endParaRPr lang="lv-LV" sz="1800" b="0" i="0" u="none" strike="noStrike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77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77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76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102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aitu mātēm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eur/dzīv</a:t>
                      </a:r>
                      <a:endParaRPr lang="lv-LV" sz="1800" b="0" i="0" u="none" strike="noStrike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18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23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28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cietes kartupeļiem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343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367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298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</a:t>
                      </a:r>
                      <a:r>
                        <a:rPr lang="lv-LV" sz="18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sert</a:t>
                      </a:r>
                      <a:r>
                        <a:rPr lang="lv-LV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 </a:t>
                      </a:r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zālāju sēklām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90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68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66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</a:t>
                      </a:r>
                      <a:r>
                        <a:rPr lang="lv-LV" sz="1800" b="0" i="0" u="none" strike="noStrike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sert</a:t>
                      </a:r>
                      <a:r>
                        <a:rPr lang="lv-LV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 </a:t>
                      </a:r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sēklas kartupeļiem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502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410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407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sertificētu labības sēklu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90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84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77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</a:t>
                      </a:r>
                      <a:r>
                        <a:rPr lang="lv-LV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rapsi </a:t>
                      </a:r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un </a:t>
                      </a:r>
                      <a:r>
                        <a:rPr lang="lv-LV" sz="1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ripsi</a:t>
                      </a:r>
                      <a:endParaRPr lang="lv-LV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74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81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37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augļiem un ogām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158</a:t>
                      </a:r>
                      <a:endParaRPr lang="lv-LV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152</a:t>
                      </a:r>
                      <a:endParaRPr lang="lv-LV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135</a:t>
                      </a:r>
                      <a:endParaRPr lang="lv-LV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136</a:t>
                      </a:r>
                      <a:endParaRPr lang="lv-LV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dārzeņiem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502</a:t>
                      </a:r>
                      <a:endParaRPr lang="lv-LV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536</a:t>
                      </a:r>
                      <a:endParaRPr lang="lv-LV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496</a:t>
                      </a:r>
                      <a:endParaRPr lang="lv-LV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526</a:t>
                      </a:r>
                      <a:endParaRPr lang="lv-LV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proteīnaugiem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82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72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54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63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miežiem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noProof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eur/ha</a:t>
                      </a:r>
                      <a:endParaRPr lang="lv-LV" sz="1800" b="0" i="0" u="none" strike="noStrike" noProof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33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36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43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lv-LV" sz="1800" b="0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30</a:t>
                      </a:r>
                      <a:endParaRPr lang="lv-LV" sz="1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lv-LV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7847" y="6199438"/>
            <a:ext cx="8942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līdz </a:t>
            </a:r>
            <a:r>
              <a:rPr lang="lv-LV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2018.g</a:t>
            </a:r>
            <a:r>
              <a:rPr lang="lv-LV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. faktiski izmaksātās </a:t>
            </a:r>
            <a:r>
              <a:rPr lang="lv-LV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likmes, izņemot BSA shēmas par sertificētām sēklām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2019. </a:t>
            </a:r>
            <a:r>
              <a:rPr lang="lv-LV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2020. </a:t>
            </a:r>
            <a:r>
              <a:rPr lang="lv-LV" b="1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g. </a:t>
            </a:r>
            <a:r>
              <a:rPr lang="lv-LV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provizoriskās </a:t>
            </a:r>
            <a:r>
              <a:rPr lang="lv-LV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atbalsta likmes</a:t>
            </a:r>
          </a:p>
        </p:txBody>
      </p:sp>
    </p:spTree>
    <p:extLst>
      <p:ext uri="{BB962C8B-B14F-4D97-AF65-F5344CB8AC3E}">
        <p14:creationId xmlns:p14="http://schemas.microsoft.com/office/powerpoint/2010/main" val="261484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19</a:t>
            </a:fld>
            <a:endParaRPr lang="lv-LV" dirty="0"/>
          </a:p>
        </p:txBody>
      </p:sp>
      <p:sp>
        <p:nvSpPr>
          <p:cNvPr id="8" name="Taisnstūris ar noapaļotiem stūriem 7"/>
          <p:cNvSpPr/>
          <p:nvPr/>
        </p:nvSpPr>
        <p:spPr>
          <a:xfrm>
            <a:off x="84338" y="917832"/>
            <a:ext cx="5046955" cy="3787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altLang="lv-LV" b="1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Agrovide un klimats: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altLang="lv-LV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2019.gadā </a:t>
            </a:r>
            <a:r>
              <a:rPr lang="lv-LV" altLang="lv-LV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jaunas saistības var uzņemt </a:t>
            </a:r>
            <a:r>
              <a:rPr lang="lv-LV" altLang="lv-LV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ierobežotā apmērā, tikai aktivitātēs</a:t>
            </a:r>
            <a:r>
              <a:rPr lang="lv-LV" altLang="lv-LV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br>
              <a:rPr lang="lv-LV" altLang="lv-LV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altLang="lv-LV" sz="16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Bioloģiskās </a:t>
            </a:r>
            <a:r>
              <a:rPr lang="lv-LV" altLang="lv-LV" sz="16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daudzveidības uzturēšana </a:t>
            </a:r>
            <a:r>
              <a:rPr lang="lv-LV" altLang="lv-LV" sz="16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zālājos (BDUZ) </a:t>
            </a:r>
            <a:r>
              <a:rPr lang="lv-LV" alt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</a:t>
            </a:r>
            <a:r>
              <a:rPr lang="lv-LV" altLang="lv-LV" sz="16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lv-LV" altLang="lv-LV" sz="16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lv-LV" altLang="lv-LV" sz="16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sz="16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Saudzējošas </a:t>
            </a:r>
            <a:r>
              <a:rPr lang="lv-LV" sz="16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vides izveide, audzējot augus nektāra </a:t>
            </a:r>
            <a:r>
              <a:rPr lang="lv-LV" sz="16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ieguvei (SVIN)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altLang="lv-LV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Pārējās aktivitātes atbalsts par iepriekšējos gados pieteiktām platībām (nepaplašinot saistību platību)</a:t>
            </a:r>
            <a:r>
              <a:rPr lang="lv-LV" altLang="lv-LV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br>
              <a:rPr lang="lv-LV" altLang="lv-LV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altLang="lv-LV" sz="16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Rugāju lauks ziemas periodā (RLZP)</a:t>
            </a:r>
            <a:br>
              <a:rPr lang="lv-LV" altLang="lv-LV" sz="16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altLang="lv-LV" sz="16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Vidi saudzējošas dārzkopības metodes (VSMD)</a:t>
            </a:r>
            <a:endParaRPr lang="lv-LV" altLang="lv-LV" sz="1600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aisnstūris ar noapaļotiem stūriem 9"/>
          <p:cNvSpPr/>
          <p:nvPr/>
        </p:nvSpPr>
        <p:spPr>
          <a:xfrm>
            <a:off x="173115" y="4797152"/>
            <a:ext cx="8495929" cy="19742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Bioloģiskā lauksaimniecība: </a:t>
            </a:r>
          </a:p>
          <a:p>
            <a:pPr marL="285750" indent="-285750">
              <a:buFontTx/>
              <a:buChar char="-"/>
            </a:pPr>
            <a:r>
              <a:rPr lang="lv-LV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2019. un 2020.gadā jauni pretendenti </a:t>
            </a:r>
            <a:r>
              <a:rPr lang="lv-LV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nevar uzņemt saistības</a:t>
            </a:r>
          </a:p>
          <a:p>
            <a:pPr marL="285750" indent="-285750">
              <a:buFontTx/>
              <a:buChar char="-"/>
            </a:pPr>
            <a:r>
              <a:rPr lang="lv-LV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Saistību platību </a:t>
            </a:r>
            <a:r>
              <a:rPr lang="lv-LV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nevar paplašināt</a:t>
            </a:r>
          </a:p>
          <a:p>
            <a:pPr marL="285750" indent="-285750">
              <a:buFontTx/>
              <a:buChar char="-"/>
            </a:pP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ņ</a:t>
            </a:r>
            <a:r>
              <a:rPr lang="lv-LV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emot vērā 2018.gada nelabvēlīgos laika apstākļus, </a:t>
            </a:r>
            <a:r>
              <a:rPr lang="lv-LV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netiks piemērots atbalsta samazinājums par 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nepietiekoša </a:t>
            </a:r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minimālo ieņēmumu 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apjoma </a:t>
            </a:r>
            <a:r>
              <a:rPr lang="lv-LV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nodrošināšanu</a:t>
            </a:r>
          </a:p>
          <a:p>
            <a:pPr marL="285750" indent="-285750">
              <a:buFontTx/>
              <a:buChar char="-"/>
            </a:pPr>
            <a:r>
              <a:rPr lang="lv-LV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Iespēja</a:t>
            </a:r>
            <a:r>
              <a:rPr lang="lv-LV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2020.gadā </a:t>
            </a:r>
            <a:r>
              <a:rPr lang="lv-LV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pagarināt saistības par 1 gadu</a:t>
            </a:r>
            <a:endParaRPr lang="lv-LV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Virsraksts 1"/>
          <p:cNvSpPr>
            <a:spLocks noGrp="1"/>
          </p:cNvSpPr>
          <p:nvPr>
            <p:ph type="title"/>
          </p:nvPr>
        </p:nvSpPr>
        <p:spPr>
          <a:xfrm>
            <a:off x="190610" y="-99392"/>
            <a:ext cx="6646862" cy="56832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/>
            </a:r>
            <a:b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</a:br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LAP Platību </a:t>
            </a:r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maksājumi</a:t>
            </a:r>
            <a:r>
              <a:rPr lang="lv-LV" sz="2700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br>
              <a:rPr lang="lv-LV" sz="2700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sz="2700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lv-LV" sz="2700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lv-LV" sz="2700" dirty="0">
              <a:solidFill>
                <a:schemeClr val="accent6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672436"/>
            <a:ext cx="3292125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3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211144" cy="2232248"/>
          </a:xfrm>
        </p:spPr>
        <p:txBody>
          <a:bodyPr>
            <a:noAutofit/>
          </a:bodyPr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Dārzkopības </a:t>
            </a:r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nozares rādītāji 2018. gadā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8751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20</a:t>
            </a:fld>
            <a:endParaRPr lang="lv-LV" dirty="0"/>
          </a:p>
        </p:txBody>
      </p:sp>
      <p:sp>
        <p:nvSpPr>
          <p:cNvPr id="5" name="Teksta vietturis 4"/>
          <p:cNvSpPr txBox="1">
            <a:spLocks/>
          </p:cNvSpPr>
          <p:nvPr/>
        </p:nvSpPr>
        <p:spPr>
          <a:xfrm>
            <a:off x="196897" y="1642725"/>
            <a:ext cx="2490837" cy="135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lv-LV" altLang="lv-LV" sz="17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1.kategorija – </a:t>
            </a:r>
            <a:r>
              <a:rPr lang="lv-LV" altLang="lv-LV" sz="17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35EUR/ha</a:t>
            </a:r>
            <a:r>
              <a:rPr lang="lv-LV" altLang="lv-LV" sz="17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 </a:t>
            </a:r>
            <a:br>
              <a:rPr lang="lv-LV" altLang="lv-LV" sz="17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altLang="lv-LV" sz="17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2.kategorija – </a:t>
            </a:r>
            <a:r>
              <a:rPr lang="lv-LV" altLang="lv-LV" sz="17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45 EUR/ha</a:t>
            </a:r>
            <a:r>
              <a:rPr lang="lv-LV" altLang="lv-LV" sz="17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 </a:t>
            </a:r>
            <a:br>
              <a:rPr lang="lv-LV" altLang="lv-LV" sz="17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altLang="lv-LV" sz="17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3.kategorija – </a:t>
            </a:r>
            <a:r>
              <a:rPr lang="lv-LV" altLang="lv-LV" sz="17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 EUR/ha </a:t>
            </a:r>
          </a:p>
          <a:p>
            <a:pPr algn="l">
              <a:lnSpc>
                <a:spcPct val="90000"/>
              </a:lnSpc>
            </a:pPr>
            <a:r>
              <a:rPr lang="lv-LV" altLang="lv-LV" sz="17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Iesvītrotā teritorija – 25 EUR/ha</a:t>
            </a:r>
          </a:p>
          <a:p>
            <a:pPr algn="ctr">
              <a:lnSpc>
                <a:spcPct val="90000"/>
              </a:lnSpc>
            </a:pPr>
            <a:endParaRPr lang="lv-LV" altLang="lv-LV" sz="17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lv-LV" altLang="lv-LV" sz="1700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90000"/>
              </a:lnSpc>
            </a:pPr>
            <a:endParaRPr lang="lv-LV" altLang="lv-LV" sz="9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90000"/>
              </a:lnSpc>
            </a:pPr>
            <a:endParaRPr lang="lv-LV" altLang="lv-LV" sz="9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9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35" y="825948"/>
            <a:ext cx="6328496" cy="368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isnstūris 6"/>
          <p:cNvSpPr/>
          <p:nvPr/>
        </p:nvSpPr>
        <p:spPr>
          <a:xfrm>
            <a:off x="196897" y="4509857"/>
            <a:ext cx="851368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Teritorija noteikta pēc klimata kritērija (temperatūras), apstiprināta EK 2015.gadā.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Pasākumā pieejamais finansējums ir pilnībā </a:t>
            </a:r>
            <a:r>
              <a:rPr lang="lv-LV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izmantots! Nav iespējams pieteikt atbalstam no 2019.gada.</a:t>
            </a:r>
            <a:endParaRPr lang="lv-LV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Pasākumam sākotnēji uz LAP 2014-2020 apstiprināšanas brīdi noteiktas zemākas atbalsta </a:t>
            </a:r>
            <a:r>
              <a:rPr lang="lv-LV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likmes (</a:t>
            </a:r>
            <a:r>
              <a:rPr lang="lv-LV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1.k. 25 EUR/ha, 2.k.-40 EUR/ha, 3.k. -58 EUR/ha</a:t>
            </a:r>
            <a:r>
              <a:rPr lang="lv-LV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 , 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lauksaimnieku NVO iebildumu dēļ tās līdzsvarotas starp kategorijām, lai mazinātu spriedzi, attiecīgi finansējums izmaksāts īsākā laika periodā.</a:t>
            </a:r>
          </a:p>
        </p:txBody>
      </p:sp>
      <p:sp>
        <p:nvSpPr>
          <p:cNvPr id="8" name="Taisnstūris 7"/>
          <p:cNvSpPr/>
          <p:nvPr/>
        </p:nvSpPr>
        <p:spPr>
          <a:xfrm>
            <a:off x="197252" y="135087"/>
            <a:ext cx="90552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alt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M13 Maksājums apgabaliem, kuros ir dabīgi vai citi specifiski ierobežojumi (ADSI)</a:t>
            </a:r>
            <a:r>
              <a:rPr lang="lv-LV" altLang="lv-LV" sz="2700" dirty="0">
                <a:solidFill>
                  <a:srgbClr val="98480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lv-LV" altLang="lv-LV" sz="2700" dirty="0">
                <a:solidFill>
                  <a:srgbClr val="98480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lv-LV" sz="2700" dirty="0"/>
          </a:p>
        </p:txBody>
      </p:sp>
    </p:spTree>
    <p:extLst>
      <p:ext uri="{BB962C8B-B14F-4D97-AF65-F5344CB8AC3E}">
        <p14:creationId xmlns:p14="http://schemas.microsoft.com/office/powerpoint/2010/main" val="3364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346098" cy="472547"/>
          </a:xfrm>
        </p:spPr>
        <p:txBody>
          <a:bodyPr>
            <a:noAutofit/>
          </a:bodyPr>
          <a:lstStyle/>
          <a:p>
            <a:pPr algn="l"/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Atbalsta likmes augļiem, EUR/ha</a:t>
            </a:r>
            <a:endParaRPr lang="lv-LV" sz="27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" name="Chart 4"/>
          <p:cNvGraphicFramePr>
            <a:graphicFrameLocks/>
          </p:cNvGraphicFramePr>
          <p:nvPr>
            <p:extLst/>
          </p:nvPr>
        </p:nvGraphicFramePr>
        <p:xfrm>
          <a:off x="212101" y="908720"/>
          <a:ext cx="8712968" cy="569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94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398950" y="116632"/>
            <a:ext cx="8346098" cy="472547"/>
          </a:xfrm>
        </p:spPr>
        <p:txBody>
          <a:bodyPr>
            <a:noAutofit/>
          </a:bodyPr>
          <a:lstStyle/>
          <a:p>
            <a:pPr algn="l"/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Atbalsta likmes dārzeņiem, EUR/ha</a:t>
            </a:r>
            <a:endParaRPr lang="lv-LV" sz="27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4" name="Chart 4"/>
          <p:cNvGraphicFramePr>
            <a:graphicFrameLocks/>
          </p:cNvGraphicFramePr>
          <p:nvPr>
            <p:extLst/>
          </p:nvPr>
        </p:nvGraphicFramePr>
        <p:xfrm>
          <a:off x="179513" y="764704"/>
          <a:ext cx="878497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18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3574-3613-4BC7-92B6-70EB1B4E1FB3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aisnstūris 4"/>
          <p:cNvSpPr/>
          <p:nvPr/>
        </p:nvSpPr>
        <p:spPr>
          <a:xfrm>
            <a:off x="899592" y="1988840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Nodokļu politika un apdrošināšana</a:t>
            </a:r>
            <a:endParaRPr kumimoji="0" lang="lv-LV" sz="4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3574-3613-4BC7-92B6-70EB1B4E1FB3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ksta vietturis 1"/>
          <p:cNvSpPr txBox="1">
            <a:spLocks/>
          </p:cNvSpPr>
          <p:nvPr/>
        </p:nvSpPr>
        <p:spPr>
          <a:xfrm>
            <a:off x="611560" y="6237312"/>
            <a:ext cx="8280920" cy="3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1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Datu avots: VID, Atspoguļota informācija par nodokļu maksātājiem, kuru pamatdarbības veids ir augkopība un lopkopība, medniecība un saistītas palīgdarbības un kuri norādījuši ar PVN 5% likmi apliekamos darījumus, PVN deklarāciju rādītāji</a:t>
            </a:r>
            <a:endParaRPr lang="lv-LV" sz="11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5" name="Tab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33732"/>
              </p:ext>
            </p:extLst>
          </p:nvPr>
        </p:nvGraphicFramePr>
        <p:xfrm>
          <a:off x="388483" y="683757"/>
          <a:ext cx="8495071" cy="591122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7639665">
                  <a:extLst>
                    <a:ext uri="{9D8B030D-6E8A-4147-A177-3AD203B41FA5}">
                      <a16:colId xmlns:a16="http://schemas.microsoft.com/office/drawing/2014/main" val="2966372175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08693047"/>
                    </a:ext>
                  </a:extLst>
                </a:gridCol>
              </a:tblGrid>
              <a:tr h="3259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Nodokļa atbrīvojuma/atvieglojuma veids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Milj. </a:t>
                      </a:r>
                      <a:r>
                        <a:rPr lang="lv-LV" sz="1200" i="1" dirty="0" err="1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euro</a:t>
                      </a:r>
                      <a:endParaRPr lang="en-US" sz="1200" i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16037"/>
                  </a:ext>
                </a:extLst>
              </a:tr>
              <a:tr h="5225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Atbrīvojums</a:t>
                      </a:r>
                      <a:r>
                        <a:rPr lang="lv-LV" sz="1400" b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no IIN par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summām, kas izmaksātas subsīdiju veidā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kā valsts vai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atbalsts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lauksaimniecībai vai lauku attīstībai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-2,4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564096"/>
                  </a:ext>
                </a:extLst>
              </a:tr>
              <a:tr h="303729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IIN neapliekamais ienākums 3000 </a:t>
                      </a:r>
                      <a:r>
                        <a:rPr lang="lv-LV" sz="1400" b="0" i="1" kern="1200" dirty="0" err="1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euro</a:t>
                      </a:r>
                      <a:r>
                        <a:rPr lang="lv-LV" sz="1400" b="0" kern="12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 ienākumiem</a:t>
                      </a:r>
                      <a:r>
                        <a:rPr lang="lv-LV" sz="1400" b="0" kern="120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lv-LV" sz="1400" b="0" kern="12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lauksaimniecības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-3,5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54738"/>
                  </a:ext>
                </a:extLst>
              </a:tr>
              <a:tr h="5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UIN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atvieglojums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 summām, kas izmaksātas subsīdiju veidā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kā valsts un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atbalsts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lauksaimniecībai vai lauku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attīstībai (</a:t>
                      </a:r>
                      <a:r>
                        <a:rPr lang="lv-LV" sz="1400" b="1" i="1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spēkā līdz 31.12.2017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.)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-20,5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16189"/>
                  </a:ext>
                </a:extLst>
              </a:tr>
              <a:tr h="5763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UIN atlaide par lauksaimniecībā izmantojamo zemi 14,23 </a:t>
                      </a:r>
                      <a:r>
                        <a:rPr lang="lv-LV" sz="1400" b="0" i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euro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apmērā par katru lauksaimniecībā izmantojamās zemes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hektāru</a:t>
                      </a:r>
                      <a:r>
                        <a:rPr lang="lv-LV" sz="1400" b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lv-LV" sz="1400" b="1" i="1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spēkā līdz 31.12.2017</a:t>
                      </a:r>
                      <a:r>
                        <a:rPr lang="lv-LV" sz="1400" b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.)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-3,1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730717"/>
                  </a:ext>
                </a:extLst>
              </a:tr>
              <a:tr h="335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Atbrīvojums no NĪN par ēkām, kas tiek izmantotas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lauksaimnieciskai ražošanai 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-2,6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20965"/>
                  </a:ext>
                </a:extLst>
              </a:tr>
              <a:tr h="3427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NĪN pieauguma ierobežojums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zemei,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NĪN piemērošana speciālai zemes kadastrālai vērtībai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-5,2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998216"/>
                  </a:ext>
                </a:extLst>
              </a:tr>
              <a:tr h="5188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PVN 14% kompensācija lauksaimniekiem, nododot pašu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ražotu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neapstrādātu lauksaimniecības produkciju lauksaimniecības produkcijas pārstrādes uzņēmumiem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-9,52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4650"/>
                  </a:ext>
                </a:extLst>
              </a:tr>
              <a:tr h="5188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Akcīzes nodokļa atvieglojums dabasgāzei, ko izmanto rūpnieciskās ražošanas un lauksaimniecības izejvielu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pirmapstrādei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-1,4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34049"/>
                  </a:ext>
                </a:extLst>
              </a:tr>
              <a:tr h="25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Akcīzes nodokļa atbrīvojums dabasgāzei, ko izmanto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siltumnīcās</a:t>
                      </a:r>
                      <a:r>
                        <a:rPr lang="lv-LV" sz="1400" b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un putnu</a:t>
                      </a:r>
                      <a:r>
                        <a:rPr lang="lv-LV" sz="1400" b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kūtīs,</a:t>
                      </a:r>
                      <a:r>
                        <a:rPr lang="lv-LV" sz="1400" b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to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siltumapgādei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-0,3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620639"/>
                  </a:ext>
                </a:extLst>
              </a:tr>
              <a:tr h="253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Samazinātā</a:t>
                      </a:r>
                      <a:r>
                        <a:rPr lang="lv-LV" sz="1400" b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kcīzes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nodokļa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likme</a:t>
                      </a:r>
                      <a:r>
                        <a:rPr lang="lv-LV" sz="1400" b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lv-LV" sz="1200" b="1" i="1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01.01.2018. – 15 % no standartlikmes</a:t>
                      </a:r>
                      <a:r>
                        <a:rPr lang="lv-LV" sz="1400" b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 dīzeļdegvielai lauksaimniecībā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-36,68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95165"/>
                  </a:ext>
                </a:extLst>
              </a:tr>
              <a:tr h="5188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Transportlīdzekļa ekspluatācijas nodokļa atvieglojums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75 %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kopējā nodokļa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apmēra par </a:t>
                      </a: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kravas automobiļiem, piekabēm,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puspiekabēm lauksaimniekiem,</a:t>
                      </a:r>
                      <a:r>
                        <a:rPr lang="lv-LV" sz="1400" b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un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zivsaimniekiem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-1,7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938479"/>
                  </a:ext>
                </a:extLst>
              </a:tr>
              <a:tr h="274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Atbrīvojums no uzņēmumu vieglo transportlīdzekļu nodokļa </a:t>
                      </a: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maksāšanas lauksaimniekiem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-1,5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33281"/>
                  </a:ext>
                </a:extLst>
              </a:tr>
              <a:tr h="274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Samazinātā 5 % PVN likme svaigiem augļiem,</a:t>
                      </a:r>
                      <a:r>
                        <a:rPr lang="lv-LV" sz="1400" b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ogām un dārzeņiem (</a:t>
                      </a:r>
                      <a:r>
                        <a:rPr lang="lv-LV" sz="1400" b="1" i="1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spēkā no 01.01.2018</a:t>
                      </a:r>
                      <a:r>
                        <a:rPr lang="lv-LV" sz="1400" b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.)</a:t>
                      </a:r>
                      <a:endParaRPr lang="en-US" sz="1400" b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-5,7</a:t>
                      </a:r>
                      <a:endParaRPr lang="en-US" sz="14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611711"/>
                  </a:ext>
                </a:extLst>
              </a:tr>
              <a:tr h="319765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Kopējais nodokļu atvieglojumu</a:t>
                      </a:r>
                      <a:r>
                        <a:rPr lang="lv-LV" sz="2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un </a:t>
                      </a:r>
                      <a:r>
                        <a:rPr lang="lv-LV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atbrīvojamu apmērs, milj. </a:t>
                      </a:r>
                      <a:r>
                        <a:rPr lang="lv-LV" sz="2000" b="1" i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euro</a:t>
                      </a:r>
                      <a:r>
                        <a:rPr lang="lv-LV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endParaRPr lang="en-US" sz="2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7F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-94,1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7F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74161"/>
                  </a:ext>
                </a:extLst>
              </a:tr>
            </a:tbl>
          </a:graphicData>
        </a:graphic>
      </p:graphicFrame>
      <p:sp>
        <p:nvSpPr>
          <p:cNvPr id="8" name="Virsraksts 1"/>
          <p:cNvSpPr>
            <a:spLocks noGrp="1"/>
          </p:cNvSpPr>
          <p:nvPr>
            <p:ph type="title" idx="4294967295"/>
          </p:nvPr>
        </p:nvSpPr>
        <p:spPr>
          <a:xfrm>
            <a:off x="251705" y="-69668"/>
            <a:ext cx="4540555" cy="847622"/>
          </a:xfrm>
        </p:spPr>
        <p:txBody>
          <a:bodyPr lIns="68580" tIns="34290" rIns="68580" bIns="34290">
            <a:normAutofit/>
          </a:bodyPr>
          <a:lstStyle/>
          <a:p>
            <a:pPr algn="l" defTabSz="914400" eaLnBrk="1" hangingPunct="1">
              <a:defRPr/>
            </a:pPr>
            <a:r>
              <a:rPr lang="lv-LV" altLang="lv-LV" sz="2700" spc="-1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Nodokļu politika </a:t>
            </a:r>
          </a:p>
        </p:txBody>
      </p:sp>
    </p:spTree>
    <p:extLst>
      <p:ext uri="{BB962C8B-B14F-4D97-AF65-F5344CB8AC3E}">
        <p14:creationId xmlns:p14="http://schemas.microsoft.com/office/powerpoint/2010/main" val="415490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3574-3613-4BC7-92B6-70EB1B4E1FB3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onten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705390"/>
              </p:ext>
            </p:extLst>
          </p:nvPr>
        </p:nvGraphicFramePr>
        <p:xfrm>
          <a:off x="467544" y="908720"/>
          <a:ext cx="8517081" cy="44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a vietturis 1"/>
          <p:cNvSpPr txBox="1">
            <a:spLocks/>
          </p:cNvSpPr>
          <p:nvPr/>
        </p:nvSpPr>
        <p:spPr>
          <a:xfrm>
            <a:off x="381437" y="6237312"/>
            <a:ext cx="8280920" cy="3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1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Datu avots: VID, Atspoguļota informācija par nodokļu maksātājiem, kuru pamatdarbības veids ir augkopība un lopkopība, medniecība un saistītas palīgdarbības un kuri norādījuši ar PVN 5% likmi apliekamos darījumus, PVN deklarāciju rādītāji</a:t>
            </a:r>
            <a:endParaRPr lang="lv-LV" sz="1100" i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Virsraksts 1"/>
          <p:cNvSpPr>
            <a:spLocks noGrp="1"/>
          </p:cNvSpPr>
          <p:nvPr>
            <p:ph type="title" idx="4294967295"/>
          </p:nvPr>
        </p:nvSpPr>
        <p:spPr>
          <a:xfrm>
            <a:off x="251705" y="-69668"/>
            <a:ext cx="4540555" cy="847622"/>
          </a:xfrm>
        </p:spPr>
        <p:txBody>
          <a:bodyPr lIns="68580" tIns="34290" rIns="68580" bIns="34290">
            <a:normAutofit/>
          </a:bodyPr>
          <a:lstStyle/>
          <a:p>
            <a:pPr algn="l" defTabSz="914400" eaLnBrk="1" hangingPunct="1">
              <a:defRPr/>
            </a:pPr>
            <a:r>
              <a:rPr lang="lv-LV" alt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PVN likmes ievērošanas kritēriji</a:t>
            </a:r>
          </a:p>
        </p:txBody>
      </p:sp>
    </p:spTree>
    <p:extLst>
      <p:ext uri="{BB962C8B-B14F-4D97-AF65-F5344CB8AC3E}">
        <p14:creationId xmlns:p14="http://schemas.microsoft.com/office/powerpoint/2010/main" val="29218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3574-3613-4BC7-92B6-70EB1B4E1FB3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ksta vietturis 1"/>
          <p:cNvSpPr txBox="1">
            <a:spLocks/>
          </p:cNvSpPr>
          <p:nvPr/>
        </p:nvSpPr>
        <p:spPr>
          <a:xfrm>
            <a:off x="651800" y="6361842"/>
            <a:ext cx="8280920" cy="3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1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</a:t>
            </a:r>
            <a:r>
              <a:rPr lang="lv-LV" sz="1100" i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vots: </a:t>
            </a:r>
            <a:r>
              <a:rPr lang="lv-LV" sz="1100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Infografikas avots Latvijas vēstnesis</a:t>
            </a:r>
          </a:p>
          <a:p>
            <a:endParaRPr lang="lv-LV" sz="11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Virsraksts 1"/>
          <p:cNvSpPr>
            <a:spLocks noGrp="1"/>
          </p:cNvSpPr>
          <p:nvPr>
            <p:ph type="title" idx="4294967295"/>
          </p:nvPr>
        </p:nvSpPr>
        <p:spPr>
          <a:xfrm>
            <a:off x="251705" y="-69668"/>
            <a:ext cx="4540555" cy="847622"/>
          </a:xfrm>
        </p:spPr>
        <p:txBody>
          <a:bodyPr lIns="68580" tIns="34290" rIns="68580" bIns="34290">
            <a:normAutofit/>
          </a:bodyPr>
          <a:lstStyle/>
          <a:p>
            <a:pPr algn="l" defTabSz="914400" eaLnBrk="1" hangingPunct="1">
              <a:defRPr/>
            </a:pPr>
            <a:r>
              <a:rPr lang="lv-LV" alt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Laukstrādnieku nodoklis</a:t>
            </a:r>
            <a:endParaRPr lang="lv-LV" altLang="lv-LV" sz="27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01311"/>
            <a:ext cx="5125441" cy="3367925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1107"/>
            <a:ext cx="7718205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3574-3613-4BC7-92B6-70EB1B4E1FB3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aisnstūris 4"/>
          <p:cNvSpPr/>
          <p:nvPr/>
        </p:nvSpPr>
        <p:spPr>
          <a:xfrm>
            <a:off x="827584" y="2564904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KLP nākotne 2021-2027</a:t>
            </a:r>
            <a:endParaRPr kumimoji="0" lang="lv-LV" sz="4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28</a:t>
            </a:fld>
            <a:endParaRPr lang="lv-LV" dirty="0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30" y="1052737"/>
            <a:ext cx="8643148" cy="5282242"/>
          </a:xfrm>
          <a:prstGeom prst="rect">
            <a:avLst/>
          </a:prstGeom>
        </p:spPr>
      </p:pic>
      <p:sp>
        <p:nvSpPr>
          <p:cNvPr id="9" name="Taisnstūris 5"/>
          <p:cNvSpPr/>
          <p:nvPr/>
        </p:nvSpPr>
        <p:spPr>
          <a:xfrm>
            <a:off x="2987824" y="1196752"/>
            <a:ext cx="5544616" cy="4537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rgbClr val="5FA408"/>
                </a:solidFill>
              </a:rPr>
              <a:t>KLP atbalsts = tiešo maksājumu (TM) un lauku attīstības (LA) atbalsts kopā</a:t>
            </a:r>
            <a:endParaRPr lang="lv-LV" sz="1400" dirty="0">
              <a:solidFill>
                <a:srgbClr val="5FA408"/>
              </a:solidFill>
            </a:endParaRPr>
          </a:p>
        </p:txBody>
      </p:sp>
      <p:sp>
        <p:nvSpPr>
          <p:cNvPr id="10" name="Ovāls 2"/>
          <p:cNvSpPr/>
          <p:nvPr/>
        </p:nvSpPr>
        <p:spPr>
          <a:xfrm>
            <a:off x="2812299" y="1279591"/>
            <a:ext cx="288032" cy="288032"/>
          </a:xfrm>
          <a:prstGeom prst="ellipse">
            <a:avLst/>
          </a:prstGeom>
          <a:solidFill>
            <a:srgbClr val="ADDB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Virsraksts 1"/>
          <p:cNvSpPr txBox="1">
            <a:spLocks/>
          </p:cNvSpPr>
          <p:nvPr/>
        </p:nvSpPr>
        <p:spPr>
          <a:xfrm>
            <a:off x="179511" y="0"/>
            <a:ext cx="8964489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KLP atbalsta atšķirību mazināšana starp DV</a:t>
            </a:r>
          </a:p>
        </p:txBody>
      </p:sp>
    </p:spTree>
    <p:extLst>
      <p:ext uri="{BB962C8B-B14F-4D97-AF65-F5344CB8AC3E}">
        <p14:creationId xmlns:p14="http://schemas.microsoft.com/office/powerpoint/2010/main" val="1491722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/>
          <p:cNvSpPr txBox="1">
            <a:spLocks/>
          </p:cNvSpPr>
          <p:nvPr/>
        </p:nvSpPr>
        <p:spPr>
          <a:xfrm>
            <a:off x="179511" y="128779"/>
            <a:ext cx="8964489" cy="7511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atbilstības prasībām uz rezultātiem balstītu pieeju</a:t>
            </a:r>
          </a:p>
        </p:txBody>
      </p:sp>
      <p:graphicFrame>
        <p:nvGraphicFramePr>
          <p:cNvPr id="7" name="Tabula 6"/>
          <p:cNvGraphicFramePr>
            <a:graphicFrameLocks noGrp="1"/>
          </p:cNvGraphicFramePr>
          <p:nvPr>
            <p:extLst/>
          </p:nvPr>
        </p:nvGraphicFramePr>
        <p:xfrm>
          <a:off x="395535" y="1196752"/>
          <a:ext cx="8424937" cy="285151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539603">
                  <a:extLst>
                    <a:ext uri="{9D8B030D-6E8A-4147-A177-3AD203B41FA5}">
                      <a16:colId xmlns:a16="http://schemas.microsoft.com/office/drawing/2014/main" val="4062295877"/>
                    </a:ext>
                  </a:extLst>
                </a:gridCol>
                <a:gridCol w="3021116">
                  <a:extLst>
                    <a:ext uri="{9D8B030D-6E8A-4147-A177-3AD203B41FA5}">
                      <a16:colId xmlns:a16="http://schemas.microsoft.com/office/drawing/2014/main" val="1324054007"/>
                    </a:ext>
                  </a:extLst>
                </a:gridCol>
                <a:gridCol w="3864218">
                  <a:extLst>
                    <a:ext uri="{9D8B030D-6E8A-4147-A177-3AD203B41FA5}">
                      <a16:colId xmlns:a16="http://schemas.microsoft.com/office/drawing/2014/main" val="1844163915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lv-LV" sz="1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KLP </a:t>
                      </a:r>
                      <a:r>
                        <a:rPr lang="lv-LV" sz="1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2014 - 2020</a:t>
                      </a:r>
                      <a:endParaRPr lang="lv-LV" sz="1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KLP </a:t>
                      </a:r>
                      <a:r>
                        <a:rPr lang="lv-LV" sz="1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2021 - 2027</a:t>
                      </a:r>
                      <a:endParaRPr lang="lv-LV" sz="1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7662353"/>
                  </a:ext>
                </a:extLst>
              </a:tr>
              <a:tr h="763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Lielāka </a:t>
                      </a:r>
                      <a:r>
                        <a:rPr lang="lv-LV" sz="1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subsidiaritāte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600" kern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 līmenī noteiktas prasības</a:t>
                      </a:r>
                      <a:endParaRPr lang="lv-LV" sz="1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Pielāgoti pasākumi DV vajadzībām, ņemot vērā </a:t>
                      </a:r>
                      <a:r>
                        <a:rPr lang="lv-LV" sz="1600" kern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vietējos apstākļus un vajadzības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977969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Lielāka atbildība </a:t>
                      </a:r>
                      <a:r>
                        <a:rPr lang="lv-LV" sz="1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dalībvalstīm</a:t>
                      </a:r>
                      <a:endParaRPr lang="lv-LV" sz="1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600" kern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 līmenī noteiktas prasības</a:t>
                      </a:r>
                      <a:endParaRPr lang="lv-LV" sz="1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600" kern="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Uz ES stratēģiskiem mērķiem balstītu </a:t>
                      </a:r>
                      <a:r>
                        <a:rPr lang="lv-LV" sz="1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nacionālo vajadzību mērķu definēšana</a:t>
                      </a:r>
                      <a:r>
                        <a:rPr lang="lv-LV" sz="160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lv-LV" sz="1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sasniegšana, vērtēšana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026947"/>
                  </a:ext>
                </a:extLst>
              </a:tr>
              <a:tr h="97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600" kern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Saskaņotāka KLP</a:t>
                      </a:r>
                      <a:endParaRPr lang="lv-LV" sz="16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lv-LV" sz="1600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Katram pīlāram sava plānošana un</a:t>
                      </a:r>
                      <a:r>
                        <a:rPr lang="lv-LV" sz="1600" baseline="0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 ziņošana</a:t>
                      </a:r>
                      <a:endParaRPr lang="lv-LV" sz="1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Viens KLP </a:t>
                      </a:r>
                      <a:r>
                        <a:rPr lang="lv-LV" sz="16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stratēģiskais </a:t>
                      </a:r>
                      <a:r>
                        <a:rPr lang="lv-LV" sz="160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plāns, vienota plānošana un ziņošana</a:t>
                      </a:r>
                      <a:r>
                        <a:rPr lang="lv-LV" sz="1600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600" kern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Saskaņotība ar citām </a:t>
                      </a:r>
                      <a:r>
                        <a:rPr lang="lv-LV" sz="1600" kern="0" noProof="1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rīcībpolitikām</a:t>
                      </a:r>
                      <a:endParaRPr lang="lv-LV" sz="16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7461437"/>
                  </a:ext>
                </a:extLst>
              </a:tr>
            </a:tbl>
          </a:graphicData>
        </a:graphic>
      </p:graphicFrame>
      <p:sp>
        <p:nvSpPr>
          <p:cNvPr id="9" name="Labā bultiņa ar svītrām 8"/>
          <p:cNvSpPr/>
          <p:nvPr/>
        </p:nvSpPr>
        <p:spPr>
          <a:xfrm rot="5400000">
            <a:off x="4283967" y="3994478"/>
            <a:ext cx="648072" cy="936104"/>
          </a:xfrm>
          <a:prstGeom prst="striped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10" name="Shēma 9"/>
          <p:cNvGraphicFramePr/>
          <p:nvPr>
            <p:extLst/>
          </p:nvPr>
        </p:nvGraphicFramePr>
        <p:xfrm>
          <a:off x="395535" y="4725144"/>
          <a:ext cx="6192688" cy="207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Vertikāls rullis 10"/>
          <p:cNvSpPr/>
          <p:nvPr/>
        </p:nvSpPr>
        <p:spPr>
          <a:xfrm>
            <a:off x="6606548" y="4365104"/>
            <a:ext cx="2357940" cy="2431474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lv-LV" sz="1600" b="1" kern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KLP stratēģiskais plāns – aptver I un II pīlāra intervences un kopīgu mērķu sniegumu</a:t>
            </a:r>
            <a:endParaRPr lang="en-GB" sz="1600" b="1" kern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0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3</a:t>
            </a:fld>
            <a:endParaRPr lang="lv-LV" dirty="0"/>
          </a:p>
        </p:txBody>
      </p:sp>
      <p:sp>
        <p:nvSpPr>
          <p:cNvPr id="5" name="Virsraksts 1"/>
          <p:cNvSpPr txBox="1">
            <a:spLocks/>
          </p:cNvSpPr>
          <p:nvPr/>
        </p:nvSpPr>
        <p:spPr>
          <a:xfrm>
            <a:off x="323528" y="39333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Lauksaimniecības preču galaprodukcijas izlaides struktūra 2018 (prognoze)</a:t>
            </a:r>
            <a:endParaRPr lang="lv-LV" sz="27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21152" y="3645024"/>
            <a:ext cx="2339280" cy="1667656"/>
            <a:chOff x="6553200" y="4508344"/>
            <a:chExt cx="2339280" cy="1512944"/>
          </a:xfrm>
        </p:grpSpPr>
        <p:sp>
          <p:nvSpPr>
            <p:cNvPr id="11" name="Rounded Rectangle 10"/>
            <p:cNvSpPr/>
            <p:nvPr/>
          </p:nvSpPr>
          <p:spPr>
            <a:xfrm>
              <a:off x="6553200" y="5592006"/>
              <a:ext cx="743827" cy="2880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+2,6%</a:t>
              </a:r>
              <a:endParaRPr lang="lv-LV" sz="12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553200" y="5061669"/>
              <a:ext cx="743827" cy="2880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-10,4%</a:t>
              </a:r>
              <a:endParaRPr lang="lv-LV" sz="12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53200" y="4608023"/>
              <a:ext cx="743827" cy="288032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+16,3%</a:t>
              </a:r>
              <a:endParaRPr lang="lv-LV" sz="12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7380312" y="4508344"/>
              <a:ext cx="360040" cy="1512944"/>
            </a:xfrm>
            <a:prstGeom prst="rightBrac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884368" y="5061669"/>
              <a:ext cx="1008112" cy="395619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1200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2018 / 2008</a:t>
              </a:r>
              <a:endParaRPr lang="lv-LV" sz="12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576" y="6094740"/>
            <a:ext cx="3358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1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Avots: Latvijas Agrārās ekonomikas un resursu institūts</a:t>
            </a:r>
            <a:endParaRPr lang="lv-LV" sz="11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1" y="1563763"/>
            <a:ext cx="6013771" cy="43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cstūris 5"/>
          <p:cNvSpPr/>
          <p:nvPr/>
        </p:nvSpPr>
        <p:spPr>
          <a:xfrm>
            <a:off x="94274" y="1365277"/>
            <a:ext cx="1867395" cy="494486"/>
          </a:xfrm>
          <a:prstGeom prst="homePlate">
            <a:avLst/>
          </a:prstGeom>
          <a:solidFill>
            <a:srgbClr val="BBDFE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Ienākumi</a:t>
            </a:r>
          </a:p>
        </p:txBody>
      </p:sp>
      <p:sp>
        <p:nvSpPr>
          <p:cNvPr id="7" name="Piecstūris 6"/>
          <p:cNvSpPr/>
          <p:nvPr/>
        </p:nvSpPr>
        <p:spPr>
          <a:xfrm>
            <a:off x="94274" y="1930348"/>
            <a:ext cx="1867395" cy="494486"/>
          </a:xfrm>
          <a:prstGeom prst="homePlate">
            <a:avLst/>
          </a:prstGeom>
          <a:solidFill>
            <a:srgbClr val="BBDFE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Konkurētspēja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Piecstūris 7"/>
          <p:cNvSpPr/>
          <p:nvPr/>
        </p:nvSpPr>
        <p:spPr>
          <a:xfrm>
            <a:off x="94274" y="2495419"/>
            <a:ext cx="1867395" cy="494486"/>
          </a:xfrm>
          <a:prstGeom prst="homePlate">
            <a:avLst/>
          </a:prstGeom>
          <a:solidFill>
            <a:srgbClr val="BBDFE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Pārtikas ķēde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Piecstūris 8"/>
          <p:cNvSpPr/>
          <p:nvPr/>
        </p:nvSpPr>
        <p:spPr>
          <a:xfrm>
            <a:off x="94274" y="3060490"/>
            <a:ext cx="1867395" cy="494486"/>
          </a:xfrm>
          <a:prstGeom prst="homePlate">
            <a:avLst/>
          </a:prstGeom>
          <a:solidFill>
            <a:srgbClr val="D8FFD8"/>
          </a:solidFill>
          <a:ln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Klimata pārmaiņas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Piecstūris 9"/>
          <p:cNvSpPr/>
          <p:nvPr/>
        </p:nvSpPr>
        <p:spPr>
          <a:xfrm>
            <a:off x="94274" y="3625561"/>
            <a:ext cx="1867395" cy="494486"/>
          </a:xfrm>
          <a:prstGeom prst="homePlate">
            <a:avLst/>
          </a:prstGeom>
          <a:solidFill>
            <a:srgbClr val="D8FFD8"/>
          </a:solidFill>
          <a:ln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Dabas resursi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Piecstūris 10"/>
          <p:cNvSpPr/>
          <p:nvPr/>
        </p:nvSpPr>
        <p:spPr>
          <a:xfrm>
            <a:off x="94274" y="4190632"/>
            <a:ext cx="1867395" cy="494486"/>
          </a:xfrm>
          <a:prstGeom prst="homePlate">
            <a:avLst/>
          </a:prstGeom>
          <a:solidFill>
            <a:srgbClr val="D8FFD8"/>
          </a:solidFill>
          <a:ln>
            <a:solidFill>
              <a:srgbClr val="ADD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Bioloģiskā daudzveidība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Piecstūris 11"/>
          <p:cNvSpPr/>
          <p:nvPr/>
        </p:nvSpPr>
        <p:spPr>
          <a:xfrm>
            <a:off x="94274" y="4755703"/>
            <a:ext cx="1867395" cy="494486"/>
          </a:xfrm>
          <a:prstGeom prst="homePlate">
            <a:avLst/>
          </a:prstGeom>
          <a:solidFill>
            <a:srgbClr val="FFC000"/>
          </a:solidFill>
          <a:ln>
            <a:solidFill>
              <a:srgbClr val="D66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Paaudžu maiņa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Piecstūris 12"/>
          <p:cNvSpPr/>
          <p:nvPr/>
        </p:nvSpPr>
        <p:spPr>
          <a:xfrm>
            <a:off x="94274" y="5320774"/>
            <a:ext cx="1867395" cy="494486"/>
          </a:xfrm>
          <a:prstGeom prst="homePlate">
            <a:avLst/>
          </a:prstGeom>
          <a:solidFill>
            <a:srgbClr val="FFC000"/>
          </a:solidFill>
          <a:ln>
            <a:solidFill>
              <a:srgbClr val="D66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Lauku apvidi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Piecstūris 13"/>
          <p:cNvSpPr/>
          <p:nvPr/>
        </p:nvSpPr>
        <p:spPr>
          <a:xfrm>
            <a:off x="94274" y="5885842"/>
            <a:ext cx="1867395" cy="494486"/>
          </a:xfrm>
          <a:prstGeom prst="homePlate">
            <a:avLst/>
          </a:prstGeom>
          <a:solidFill>
            <a:srgbClr val="FFC000"/>
          </a:solidFill>
          <a:ln>
            <a:solidFill>
              <a:srgbClr val="D66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Pārtika un veselība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aisnstūris 17"/>
          <p:cNvSpPr/>
          <p:nvPr/>
        </p:nvSpPr>
        <p:spPr>
          <a:xfrm>
            <a:off x="6350857" y="1248620"/>
            <a:ext cx="1198981" cy="5030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lv-LV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Atbilstības nosacījumi </a:t>
            </a:r>
            <a:r>
              <a:rPr lang="lv-LV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lv-LV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inistru </a:t>
            </a:r>
            <a:r>
              <a:rPr lang="lv-LV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kabineta </a:t>
            </a:r>
            <a:r>
              <a:rPr lang="lv-LV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noteikumos</a:t>
            </a:r>
          </a:p>
        </p:txBody>
      </p:sp>
      <p:sp>
        <p:nvSpPr>
          <p:cNvPr id="19" name="Labā bultiņa 18"/>
          <p:cNvSpPr/>
          <p:nvPr/>
        </p:nvSpPr>
        <p:spPr>
          <a:xfrm>
            <a:off x="3841869" y="3531511"/>
            <a:ext cx="514825" cy="59221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Labā bultiņa 22"/>
          <p:cNvSpPr/>
          <p:nvPr/>
        </p:nvSpPr>
        <p:spPr>
          <a:xfrm>
            <a:off x="1976704" y="3552257"/>
            <a:ext cx="514825" cy="59221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Labā bultiņa 23"/>
          <p:cNvSpPr/>
          <p:nvPr/>
        </p:nvSpPr>
        <p:spPr>
          <a:xfrm>
            <a:off x="5812956" y="3539987"/>
            <a:ext cx="514825" cy="59221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Labā bultiņa 24"/>
          <p:cNvSpPr/>
          <p:nvPr/>
        </p:nvSpPr>
        <p:spPr>
          <a:xfrm>
            <a:off x="7603869" y="3467982"/>
            <a:ext cx="514825" cy="59221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aisnstūris 25"/>
          <p:cNvSpPr/>
          <p:nvPr/>
        </p:nvSpPr>
        <p:spPr>
          <a:xfrm>
            <a:off x="8172401" y="1248620"/>
            <a:ext cx="820897" cy="5030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Maksā par sasniegtiem rezultātiem</a:t>
            </a:r>
          </a:p>
        </p:txBody>
      </p:sp>
      <p:sp>
        <p:nvSpPr>
          <p:cNvPr id="27" name="Virsraksts 1"/>
          <p:cNvSpPr txBox="1">
            <a:spLocks/>
          </p:cNvSpPr>
          <p:nvPr/>
        </p:nvSpPr>
        <p:spPr>
          <a:xfrm>
            <a:off x="164577" y="105977"/>
            <a:ext cx="8964489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Īstenošanas arhitektūra</a:t>
            </a:r>
          </a:p>
        </p:txBody>
      </p:sp>
      <p:sp>
        <p:nvSpPr>
          <p:cNvPr id="28" name="Vertikāls rullis 27"/>
          <p:cNvSpPr/>
          <p:nvPr/>
        </p:nvSpPr>
        <p:spPr>
          <a:xfrm>
            <a:off x="2250605" y="1365277"/>
            <a:ext cx="1727288" cy="5045668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KLP </a:t>
            </a:r>
          </a:p>
          <a:p>
            <a:pPr algn="ctr"/>
            <a:r>
              <a:rPr lang="lv-LV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Stratēģiskais</a:t>
            </a:r>
          </a:p>
          <a:p>
            <a:pPr algn="ctr"/>
            <a:r>
              <a:rPr lang="lv-LV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plāns:</a:t>
            </a:r>
          </a:p>
          <a:p>
            <a:pPr algn="ctr"/>
            <a:endParaRPr lang="lv-LV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vajadzību novērtējums (SVID)</a:t>
            </a:r>
          </a:p>
          <a:p>
            <a:pPr algn="ctr"/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lv-LV" sz="1600" noProof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mērķrādītāji</a:t>
            </a:r>
          </a:p>
          <a:p>
            <a:pPr algn="ctr"/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finanšu plāni</a:t>
            </a:r>
          </a:p>
          <a:p>
            <a:pPr algn="ctr"/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u.c.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65382" y="1557395"/>
            <a:ext cx="1422111" cy="187743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Tiešie maksājumi t.sk.: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Ienākuma pamatatbalsts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Pārdalošais </a:t>
            </a:r>
            <a:r>
              <a:rPr lang="lv-LV" sz="1200" b="1" kern="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papildatbalsts</a:t>
            </a: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Eko – shēmas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Saistītais atbalsts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65174" y="3539987"/>
            <a:ext cx="1418094" cy="229293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BDUZ, </a:t>
            </a:r>
            <a:r>
              <a:rPr lang="lv-LV" sz="1200" b="1" kern="0" noProof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Natura</a:t>
            </a:r>
            <a:endParaRPr lang="lv-LV" sz="1200" b="1" kern="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Bioloģiskā lauks.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Investīcijas</a:t>
            </a:r>
            <a:endParaRPr lang="en-GB" sz="1200" b="1" kern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Biznesa attīstība</a:t>
            </a:r>
            <a:endParaRPr lang="en-GB" sz="1200" b="1" kern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Riska pārvaldība</a:t>
            </a:r>
            <a:endParaRPr lang="en-GB" sz="1200" b="1" kern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Kooperācija</a:t>
            </a:r>
            <a:endParaRPr lang="en-GB" sz="1200" b="1" kern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Zināšanas un inovāciju sistēmas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LEADER</a:t>
            </a:r>
            <a:endParaRPr lang="en-GB" sz="1200" b="1" kern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5174" y="5919744"/>
            <a:ext cx="1422118" cy="46166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Ražotāju organizācijas</a:t>
            </a:r>
            <a:endParaRPr lang="en-GB" sz="1200" b="1" kern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6494" y="1188451"/>
            <a:ext cx="1422111" cy="27699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lv-LV" sz="1200" b="1" kern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Intervences</a:t>
            </a:r>
            <a:endParaRPr lang="en-GB" sz="1200" b="1" kern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31</a:t>
            </a:fld>
            <a:endParaRPr lang="lv-LV" dirty="0"/>
          </a:p>
        </p:txBody>
      </p:sp>
      <p:graphicFrame>
        <p:nvGraphicFramePr>
          <p:cNvPr id="3" name="Diagram 9"/>
          <p:cNvGraphicFramePr/>
          <p:nvPr>
            <p:extLst/>
          </p:nvPr>
        </p:nvGraphicFramePr>
        <p:xfrm>
          <a:off x="1254089" y="745508"/>
          <a:ext cx="6048672" cy="220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9"/>
          <p:cNvPicPr>
            <a:picLocks noChangeAspect="1"/>
          </p:cNvPicPr>
          <p:nvPr/>
        </p:nvPicPr>
        <p:blipFill>
          <a:blip r:embed="rId7" cstate="print">
            <a:duotone>
              <a:srgbClr val="A5D02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28" y="1241748"/>
            <a:ext cx="1359924" cy="1359924"/>
          </a:xfrm>
          <a:prstGeom prst="rect">
            <a:avLst/>
          </a:prstGeom>
        </p:spPr>
      </p:pic>
      <p:sp>
        <p:nvSpPr>
          <p:cNvPr id="5" name="Taisnstūris ar noapaļotiem stūriem 4"/>
          <p:cNvSpPr/>
          <p:nvPr/>
        </p:nvSpPr>
        <p:spPr>
          <a:xfrm>
            <a:off x="7706054" y="1750564"/>
            <a:ext cx="648072" cy="3422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ula 5"/>
          <p:cNvGraphicFramePr>
            <a:graphicFrameLocks noGrp="1"/>
          </p:cNvGraphicFramePr>
          <p:nvPr>
            <p:extLst/>
          </p:nvPr>
        </p:nvGraphicFramePr>
        <p:xfrm>
          <a:off x="1430086" y="1320174"/>
          <a:ext cx="594275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965">
                  <a:extLst>
                    <a:ext uri="{9D8B030D-6E8A-4147-A177-3AD203B41FA5}">
                      <a16:colId xmlns:a16="http://schemas.microsoft.com/office/drawing/2014/main" val="2336321631"/>
                    </a:ext>
                  </a:extLst>
                </a:gridCol>
                <a:gridCol w="848965">
                  <a:extLst>
                    <a:ext uri="{9D8B030D-6E8A-4147-A177-3AD203B41FA5}">
                      <a16:colId xmlns:a16="http://schemas.microsoft.com/office/drawing/2014/main" val="1643122690"/>
                    </a:ext>
                  </a:extLst>
                </a:gridCol>
                <a:gridCol w="848965">
                  <a:extLst>
                    <a:ext uri="{9D8B030D-6E8A-4147-A177-3AD203B41FA5}">
                      <a16:colId xmlns:a16="http://schemas.microsoft.com/office/drawing/2014/main" val="206700438"/>
                    </a:ext>
                  </a:extLst>
                </a:gridCol>
                <a:gridCol w="848965">
                  <a:extLst>
                    <a:ext uri="{9D8B030D-6E8A-4147-A177-3AD203B41FA5}">
                      <a16:colId xmlns:a16="http://schemas.microsoft.com/office/drawing/2014/main" val="198243670"/>
                    </a:ext>
                  </a:extLst>
                </a:gridCol>
                <a:gridCol w="848965">
                  <a:extLst>
                    <a:ext uri="{9D8B030D-6E8A-4147-A177-3AD203B41FA5}">
                      <a16:colId xmlns:a16="http://schemas.microsoft.com/office/drawing/2014/main" val="1568176094"/>
                    </a:ext>
                  </a:extLst>
                </a:gridCol>
                <a:gridCol w="848965">
                  <a:extLst>
                    <a:ext uri="{9D8B030D-6E8A-4147-A177-3AD203B41FA5}">
                      <a16:colId xmlns:a16="http://schemas.microsoft.com/office/drawing/2014/main" val="4030919239"/>
                    </a:ext>
                  </a:extLst>
                </a:gridCol>
                <a:gridCol w="848965">
                  <a:extLst>
                    <a:ext uri="{9D8B030D-6E8A-4147-A177-3AD203B41FA5}">
                      <a16:colId xmlns:a16="http://schemas.microsoft.com/office/drawing/2014/main" val="3095309131"/>
                    </a:ext>
                  </a:extLst>
                </a:gridCol>
              </a:tblGrid>
              <a:tr h="287127"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2027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743123"/>
                  </a:ext>
                </a:extLst>
              </a:tr>
            </a:tbl>
          </a:graphicData>
        </a:graphic>
      </p:graphicFrame>
      <p:graphicFrame>
        <p:nvGraphicFramePr>
          <p:cNvPr id="7" name="Diagram 15"/>
          <p:cNvGraphicFramePr/>
          <p:nvPr>
            <p:extLst/>
          </p:nvPr>
        </p:nvGraphicFramePr>
        <p:xfrm>
          <a:off x="1194538" y="2092856"/>
          <a:ext cx="6048672" cy="220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49"/>
          <p:cNvPicPr>
            <a:picLocks noChangeAspect="1"/>
          </p:cNvPicPr>
          <p:nvPr/>
        </p:nvPicPr>
        <p:blipFill>
          <a:blip r:embed="rId7" cstate="print">
            <a:duotone>
              <a:srgbClr val="A5D02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12" y="2499397"/>
            <a:ext cx="1359924" cy="1359924"/>
          </a:xfrm>
          <a:prstGeom prst="rect">
            <a:avLst/>
          </a:prstGeom>
        </p:spPr>
      </p:pic>
      <p:sp>
        <p:nvSpPr>
          <p:cNvPr id="10" name="Rectangle 10"/>
          <p:cNvSpPr/>
          <p:nvPr/>
        </p:nvSpPr>
        <p:spPr>
          <a:xfrm>
            <a:off x="103530" y="1317536"/>
            <a:ext cx="1050361" cy="89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rgbClr val="C00000"/>
                </a:solidFill>
              </a:rPr>
              <a:t>PLĀNS</a:t>
            </a:r>
          </a:p>
          <a:p>
            <a:pPr algn="ctr"/>
            <a:r>
              <a:rPr lang="lv-LV" dirty="0" smtClean="0">
                <a:solidFill>
                  <a:schemeClr val="tx1"/>
                </a:solidFill>
              </a:rPr>
              <a:t>EUR/ha</a:t>
            </a:r>
          </a:p>
        </p:txBody>
      </p:sp>
      <p:sp>
        <p:nvSpPr>
          <p:cNvPr id="11" name="Rectangle 18"/>
          <p:cNvSpPr/>
          <p:nvPr/>
        </p:nvSpPr>
        <p:spPr>
          <a:xfrm>
            <a:off x="-55694" y="2868494"/>
            <a:ext cx="1257683" cy="638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 smtClean="0">
                <a:solidFill>
                  <a:srgbClr val="C00000"/>
                </a:solidFill>
              </a:rPr>
              <a:t>Max</a:t>
            </a:r>
            <a:r>
              <a:rPr lang="lv-LV" dirty="0" smtClean="0">
                <a:solidFill>
                  <a:srgbClr val="C00000"/>
                </a:solidFill>
              </a:rPr>
              <a:t>. likme (+10%)</a:t>
            </a:r>
            <a:endParaRPr lang="lv-LV" dirty="0">
              <a:solidFill>
                <a:srgbClr val="C00000"/>
              </a:solidFill>
            </a:endParaRPr>
          </a:p>
        </p:txBody>
      </p:sp>
      <p:graphicFrame>
        <p:nvGraphicFramePr>
          <p:cNvPr id="17" name="Tabula 8"/>
          <p:cNvGraphicFramePr>
            <a:graphicFrameLocks noGrp="1"/>
          </p:cNvGraphicFramePr>
          <p:nvPr>
            <p:extLst/>
          </p:nvPr>
        </p:nvGraphicFramePr>
        <p:xfrm>
          <a:off x="1316454" y="2608230"/>
          <a:ext cx="6095999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33632163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64312269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670043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9824367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56817609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0309192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95309131"/>
                    </a:ext>
                  </a:extLst>
                </a:gridCol>
              </a:tblGrid>
              <a:tr h="297616"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2027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743123"/>
                  </a:ext>
                </a:extLst>
              </a:tr>
            </a:tbl>
          </a:graphicData>
        </a:graphic>
      </p:graphicFrame>
      <p:sp>
        <p:nvSpPr>
          <p:cNvPr id="18" name="Virsraksts 1"/>
          <p:cNvSpPr txBox="1">
            <a:spLocks/>
          </p:cNvSpPr>
          <p:nvPr/>
        </p:nvSpPr>
        <p:spPr>
          <a:xfrm>
            <a:off x="164577" y="105977"/>
            <a:ext cx="8964489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Uz rezultātu orientēta budžeta pieeja</a:t>
            </a:r>
          </a:p>
        </p:txBody>
      </p:sp>
      <p:grpSp>
        <p:nvGrpSpPr>
          <p:cNvPr id="20" name="Grupa 19"/>
          <p:cNvGrpSpPr/>
          <p:nvPr/>
        </p:nvGrpSpPr>
        <p:grpSpPr>
          <a:xfrm>
            <a:off x="1392623" y="2126885"/>
            <a:ext cx="794050" cy="292931"/>
            <a:chOff x="204638" y="992673"/>
            <a:chExt cx="640840" cy="292931"/>
          </a:xfrm>
        </p:grpSpPr>
        <p:sp>
          <p:nvSpPr>
            <p:cNvPr id="21" name="Taisnstūris ar noapaļotiem stūriem 20"/>
            <p:cNvSpPr/>
            <p:nvPr/>
          </p:nvSpPr>
          <p:spPr>
            <a:xfrm>
              <a:off x="204638" y="992673"/>
              <a:ext cx="640840" cy="2929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213218" y="1001253"/>
              <a:ext cx="623680" cy="27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 smtClean="0"/>
                <a:t>3721</a:t>
              </a:r>
              <a:endParaRPr lang="lv-LV" sz="1600" kern="1200" dirty="0"/>
            </a:p>
          </p:txBody>
        </p:sp>
      </p:grpSp>
      <p:sp>
        <p:nvSpPr>
          <p:cNvPr id="24" name="Taisnstūris ar noapaļotiem stūriem 23"/>
          <p:cNvSpPr/>
          <p:nvPr/>
        </p:nvSpPr>
        <p:spPr>
          <a:xfrm>
            <a:off x="7716319" y="4326306"/>
            <a:ext cx="648072" cy="3422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25" name="Tabula 24"/>
          <p:cNvGraphicFramePr>
            <a:graphicFrameLocks noGrp="1"/>
          </p:cNvGraphicFramePr>
          <p:nvPr>
            <p:extLst/>
          </p:nvPr>
        </p:nvGraphicFramePr>
        <p:xfrm>
          <a:off x="1440351" y="3895916"/>
          <a:ext cx="84896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965">
                  <a:extLst>
                    <a:ext uri="{9D8B030D-6E8A-4147-A177-3AD203B41FA5}">
                      <a16:colId xmlns:a16="http://schemas.microsoft.com/office/drawing/2014/main" val="2336321631"/>
                    </a:ext>
                  </a:extLst>
                </a:gridCol>
              </a:tblGrid>
              <a:tr h="287127"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743123"/>
                  </a:ext>
                </a:extLst>
              </a:tr>
            </a:tbl>
          </a:graphicData>
        </a:graphic>
      </p:graphicFrame>
      <p:sp>
        <p:nvSpPr>
          <p:cNvPr id="26" name="Rectangle 10"/>
          <p:cNvSpPr/>
          <p:nvPr/>
        </p:nvSpPr>
        <p:spPr>
          <a:xfrm>
            <a:off x="261402" y="3991586"/>
            <a:ext cx="1050361" cy="89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rgbClr val="C00000"/>
                </a:solidFill>
              </a:rPr>
              <a:t>FAKTS</a:t>
            </a:r>
          </a:p>
          <a:p>
            <a:pPr algn="ctr"/>
            <a:r>
              <a:rPr lang="lv-LV" dirty="0" smtClean="0">
                <a:solidFill>
                  <a:schemeClr val="tx1"/>
                </a:solidFill>
              </a:rPr>
              <a:t>EUR/ha</a:t>
            </a:r>
          </a:p>
        </p:txBody>
      </p:sp>
      <p:graphicFrame>
        <p:nvGraphicFramePr>
          <p:cNvPr id="31" name="Diagram 9"/>
          <p:cNvGraphicFramePr/>
          <p:nvPr>
            <p:extLst/>
          </p:nvPr>
        </p:nvGraphicFramePr>
        <p:xfrm>
          <a:off x="1264354" y="4239935"/>
          <a:ext cx="823040" cy="62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32" name="Grupa 31"/>
          <p:cNvGrpSpPr/>
          <p:nvPr/>
        </p:nvGrpSpPr>
        <p:grpSpPr>
          <a:xfrm>
            <a:off x="1434670" y="4793820"/>
            <a:ext cx="1481145" cy="292931"/>
            <a:chOff x="204638" y="992673"/>
            <a:chExt cx="640840" cy="292931"/>
          </a:xfrm>
        </p:grpSpPr>
        <p:sp>
          <p:nvSpPr>
            <p:cNvPr id="33" name="Taisnstūris ar noapaļotiem stūriem 32"/>
            <p:cNvSpPr/>
            <p:nvPr/>
          </p:nvSpPr>
          <p:spPr>
            <a:xfrm>
              <a:off x="204638" y="992673"/>
              <a:ext cx="640840" cy="2929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213218" y="1001253"/>
              <a:ext cx="623680" cy="27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 smtClean="0"/>
                <a:t>2236 hektāri</a:t>
              </a:r>
              <a:endParaRPr lang="lv-LV" sz="1600" kern="1200" dirty="0"/>
            </a:p>
          </p:txBody>
        </p:sp>
      </p:grpSp>
      <p:sp>
        <p:nvSpPr>
          <p:cNvPr id="35" name="Ovāls 34"/>
          <p:cNvSpPr/>
          <p:nvPr/>
        </p:nvSpPr>
        <p:spPr>
          <a:xfrm>
            <a:off x="1134986" y="2897701"/>
            <a:ext cx="1051687" cy="6439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38" name="Taisns bultveida savienotājs 37"/>
          <p:cNvCxnSpPr/>
          <p:nvPr/>
        </p:nvCxnSpPr>
        <p:spPr>
          <a:xfrm>
            <a:off x="1930410" y="3479877"/>
            <a:ext cx="2847323" cy="7934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a 39"/>
          <p:cNvGrpSpPr/>
          <p:nvPr/>
        </p:nvGrpSpPr>
        <p:grpSpPr>
          <a:xfrm>
            <a:off x="2343238" y="2133327"/>
            <a:ext cx="766706" cy="292931"/>
            <a:chOff x="204638" y="992673"/>
            <a:chExt cx="640840" cy="292931"/>
          </a:xfrm>
        </p:grpSpPr>
        <p:sp>
          <p:nvSpPr>
            <p:cNvPr id="41" name="Taisnstūris ar noapaļotiem stūriem 40"/>
            <p:cNvSpPr/>
            <p:nvPr/>
          </p:nvSpPr>
          <p:spPr>
            <a:xfrm>
              <a:off x="204638" y="992673"/>
              <a:ext cx="640840" cy="2929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213218" y="1001253"/>
              <a:ext cx="623680" cy="27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 smtClean="0"/>
                <a:t>3721</a:t>
              </a:r>
              <a:endParaRPr lang="lv-LV" sz="1600" kern="1200" dirty="0"/>
            </a:p>
          </p:txBody>
        </p:sp>
      </p:grpSp>
      <p:grpSp>
        <p:nvGrpSpPr>
          <p:cNvPr id="43" name="Grupa 42"/>
          <p:cNvGrpSpPr/>
          <p:nvPr/>
        </p:nvGrpSpPr>
        <p:grpSpPr>
          <a:xfrm>
            <a:off x="3197691" y="2117724"/>
            <a:ext cx="766706" cy="292931"/>
            <a:chOff x="204638" y="992673"/>
            <a:chExt cx="640840" cy="292931"/>
          </a:xfrm>
        </p:grpSpPr>
        <p:sp>
          <p:nvSpPr>
            <p:cNvPr id="44" name="Taisnstūris ar noapaļotiem stūriem 43"/>
            <p:cNvSpPr/>
            <p:nvPr/>
          </p:nvSpPr>
          <p:spPr>
            <a:xfrm>
              <a:off x="204638" y="992673"/>
              <a:ext cx="640840" cy="2929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213218" y="1001253"/>
              <a:ext cx="623680" cy="27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 smtClean="0"/>
                <a:t>3721</a:t>
              </a:r>
              <a:endParaRPr lang="lv-LV" sz="1600" kern="1200" dirty="0"/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1423521" y="5209686"/>
            <a:ext cx="1774170" cy="292931"/>
            <a:chOff x="204638" y="992673"/>
            <a:chExt cx="640840" cy="292931"/>
          </a:xfrm>
        </p:grpSpPr>
        <p:sp>
          <p:nvSpPr>
            <p:cNvPr id="50" name="Taisnstūris ar noapaļotiem stūriem 49"/>
            <p:cNvSpPr/>
            <p:nvPr/>
          </p:nvSpPr>
          <p:spPr>
            <a:xfrm>
              <a:off x="204638" y="992673"/>
              <a:ext cx="640840" cy="2929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TextBox 50"/>
            <p:cNvSpPr txBox="1"/>
            <p:nvPr/>
          </p:nvSpPr>
          <p:spPr>
            <a:xfrm>
              <a:off x="213218" y="1001253"/>
              <a:ext cx="623680" cy="27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/>
                <a:t> </a:t>
              </a:r>
              <a:r>
                <a:rPr lang="en-GB" dirty="0" smtClean="0"/>
                <a:t>1</a:t>
              </a:r>
              <a:r>
                <a:rPr lang="lv-LV" dirty="0" smtClean="0"/>
                <a:t>, </a:t>
              </a:r>
              <a:r>
                <a:rPr lang="en-GB" dirty="0" smtClean="0"/>
                <a:t>12</a:t>
              </a:r>
              <a:r>
                <a:rPr lang="lv-LV" dirty="0" smtClean="0"/>
                <a:t> milj.</a:t>
              </a:r>
              <a:r>
                <a:rPr lang="en-GB" dirty="0" smtClean="0"/>
                <a:t> </a:t>
              </a:r>
              <a:r>
                <a:rPr lang="lv-LV" dirty="0" smtClean="0"/>
                <a:t>EUR</a:t>
              </a:r>
              <a:endParaRPr lang="lv-LV" sz="1600" kern="1200" dirty="0"/>
            </a:p>
          </p:txBody>
        </p:sp>
      </p:grpSp>
      <p:graphicFrame>
        <p:nvGraphicFramePr>
          <p:cNvPr id="53" name="Tabula 52"/>
          <p:cNvGraphicFramePr>
            <a:graphicFrameLocks noGrp="1"/>
          </p:cNvGraphicFramePr>
          <p:nvPr>
            <p:extLst/>
          </p:nvPr>
        </p:nvGraphicFramePr>
        <p:xfrm>
          <a:off x="4777733" y="3929321"/>
          <a:ext cx="84896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965">
                  <a:extLst>
                    <a:ext uri="{9D8B030D-6E8A-4147-A177-3AD203B41FA5}">
                      <a16:colId xmlns:a16="http://schemas.microsoft.com/office/drawing/2014/main" val="2336321631"/>
                    </a:ext>
                  </a:extLst>
                </a:gridCol>
              </a:tblGrid>
              <a:tr h="287127"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lv-LV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743123"/>
                  </a:ext>
                </a:extLst>
              </a:tr>
            </a:tbl>
          </a:graphicData>
        </a:graphic>
      </p:graphicFrame>
      <p:graphicFrame>
        <p:nvGraphicFramePr>
          <p:cNvPr id="54" name="Diagram 9"/>
          <p:cNvGraphicFramePr/>
          <p:nvPr>
            <p:extLst/>
          </p:nvPr>
        </p:nvGraphicFramePr>
        <p:xfrm>
          <a:off x="4601736" y="4273340"/>
          <a:ext cx="823040" cy="62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55" name="Grupa 54"/>
          <p:cNvGrpSpPr/>
          <p:nvPr/>
        </p:nvGrpSpPr>
        <p:grpSpPr>
          <a:xfrm>
            <a:off x="4772052" y="4827225"/>
            <a:ext cx="1481145" cy="292931"/>
            <a:chOff x="204638" y="992673"/>
            <a:chExt cx="640840" cy="292931"/>
          </a:xfrm>
        </p:grpSpPr>
        <p:sp>
          <p:nvSpPr>
            <p:cNvPr id="56" name="Taisnstūris ar noapaļotiem stūriem 55"/>
            <p:cNvSpPr/>
            <p:nvPr/>
          </p:nvSpPr>
          <p:spPr>
            <a:xfrm>
              <a:off x="204638" y="992673"/>
              <a:ext cx="640840" cy="2929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TextBox 56"/>
            <p:cNvSpPr txBox="1"/>
            <p:nvPr/>
          </p:nvSpPr>
          <p:spPr>
            <a:xfrm>
              <a:off x="213218" y="1001253"/>
              <a:ext cx="623680" cy="27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 smtClean="0"/>
                <a:t>2236 hektāri</a:t>
              </a:r>
              <a:endParaRPr lang="lv-LV" sz="1600" kern="1200" dirty="0"/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4760903" y="5243091"/>
            <a:ext cx="1774170" cy="292931"/>
            <a:chOff x="204638" y="992673"/>
            <a:chExt cx="640840" cy="292931"/>
          </a:xfrm>
        </p:grpSpPr>
        <p:sp>
          <p:nvSpPr>
            <p:cNvPr id="59" name="Taisnstūris ar noapaļotiem stūriem 58"/>
            <p:cNvSpPr/>
            <p:nvPr/>
          </p:nvSpPr>
          <p:spPr>
            <a:xfrm>
              <a:off x="204638" y="992673"/>
              <a:ext cx="640840" cy="2929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213218" y="1001253"/>
              <a:ext cx="623680" cy="27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/>
                <a:t> </a:t>
              </a:r>
              <a:r>
                <a:rPr lang="lv-LV" dirty="0" smtClean="0">
                  <a:solidFill>
                    <a:srgbClr val="C00000"/>
                  </a:solidFill>
                </a:rPr>
                <a:t>0,74 milj.</a:t>
              </a:r>
              <a:r>
                <a:rPr lang="en-GB" dirty="0" smtClean="0">
                  <a:solidFill>
                    <a:srgbClr val="C00000"/>
                  </a:solidFill>
                </a:rPr>
                <a:t> </a:t>
              </a:r>
              <a:r>
                <a:rPr lang="lv-LV" dirty="0" smtClean="0">
                  <a:solidFill>
                    <a:srgbClr val="C00000"/>
                  </a:solidFill>
                </a:rPr>
                <a:t>EUR</a:t>
              </a:r>
              <a:endParaRPr lang="lv-LV" sz="1600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2" name="Rectangle 10"/>
          <p:cNvSpPr/>
          <p:nvPr/>
        </p:nvSpPr>
        <p:spPr>
          <a:xfrm>
            <a:off x="3435831" y="3989826"/>
            <a:ext cx="1214871" cy="89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rgbClr val="C00000"/>
                </a:solidFill>
              </a:rPr>
              <a:t>IZMAKSĀ:</a:t>
            </a:r>
          </a:p>
          <a:p>
            <a:pPr algn="ctr"/>
            <a:r>
              <a:rPr lang="lv-LV" dirty="0" smtClean="0">
                <a:solidFill>
                  <a:schemeClr val="tx1"/>
                </a:solidFill>
              </a:rPr>
              <a:t>EUR/ha</a:t>
            </a:r>
          </a:p>
        </p:txBody>
      </p:sp>
      <p:grpSp>
        <p:nvGrpSpPr>
          <p:cNvPr id="74" name="Grupa 73"/>
          <p:cNvGrpSpPr/>
          <p:nvPr/>
        </p:nvGrpSpPr>
        <p:grpSpPr>
          <a:xfrm>
            <a:off x="4020620" y="2117724"/>
            <a:ext cx="766706" cy="292931"/>
            <a:chOff x="204638" y="992673"/>
            <a:chExt cx="640840" cy="292931"/>
          </a:xfrm>
        </p:grpSpPr>
        <p:sp>
          <p:nvSpPr>
            <p:cNvPr id="75" name="Taisnstūris ar noapaļotiem stūriem 74"/>
            <p:cNvSpPr/>
            <p:nvPr/>
          </p:nvSpPr>
          <p:spPr>
            <a:xfrm>
              <a:off x="204638" y="992673"/>
              <a:ext cx="640840" cy="2929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TextBox 75"/>
            <p:cNvSpPr txBox="1"/>
            <p:nvPr/>
          </p:nvSpPr>
          <p:spPr>
            <a:xfrm>
              <a:off x="213218" y="1001253"/>
              <a:ext cx="623680" cy="27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 smtClean="0"/>
                <a:t>3721</a:t>
              </a:r>
              <a:endParaRPr lang="lv-LV" sz="1600" kern="1200" dirty="0"/>
            </a:p>
          </p:txBody>
        </p:sp>
      </p:grpSp>
      <p:grpSp>
        <p:nvGrpSpPr>
          <p:cNvPr id="77" name="Grupa 76"/>
          <p:cNvGrpSpPr/>
          <p:nvPr/>
        </p:nvGrpSpPr>
        <p:grpSpPr>
          <a:xfrm>
            <a:off x="4860465" y="2117724"/>
            <a:ext cx="766706" cy="292931"/>
            <a:chOff x="204638" y="992673"/>
            <a:chExt cx="640840" cy="292931"/>
          </a:xfrm>
        </p:grpSpPr>
        <p:sp>
          <p:nvSpPr>
            <p:cNvPr id="78" name="Taisnstūris ar noapaļotiem stūriem 77"/>
            <p:cNvSpPr/>
            <p:nvPr/>
          </p:nvSpPr>
          <p:spPr>
            <a:xfrm>
              <a:off x="204638" y="992673"/>
              <a:ext cx="640840" cy="2929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TextBox 78"/>
            <p:cNvSpPr txBox="1"/>
            <p:nvPr/>
          </p:nvSpPr>
          <p:spPr>
            <a:xfrm>
              <a:off x="213218" y="1001253"/>
              <a:ext cx="623680" cy="27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 smtClean="0"/>
                <a:t>3721</a:t>
              </a:r>
              <a:endParaRPr lang="lv-LV" sz="1600" kern="1200" dirty="0"/>
            </a:p>
          </p:txBody>
        </p:sp>
      </p:grpSp>
      <p:grpSp>
        <p:nvGrpSpPr>
          <p:cNvPr id="80" name="Grupa 79"/>
          <p:cNvGrpSpPr/>
          <p:nvPr/>
        </p:nvGrpSpPr>
        <p:grpSpPr>
          <a:xfrm>
            <a:off x="5710197" y="2112312"/>
            <a:ext cx="766706" cy="292931"/>
            <a:chOff x="204638" y="992673"/>
            <a:chExt cx="640840" cy="292931"/>
          </a:xfrm>
        </p:grpSpPr>
        <p:sp>
          <p:nvSpPr>
            <p:cNvPr id="81" name="Taisnstūris ar noapaļotiem stūriem 80"/>
            <p:cNvSpPr/>
            <p:nvPr/>
          </p:nvSpPr>
          <p:spPr>
            <a:xfrm>
              <a:off x="204638" y="992673"/>
              <a:ext cx="640840" cy="2929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TextBox 81"/>
            <p:cNvSpPr txBox="1"/>
            <p:nvPr/>
          </p:nvSpPr>
          <p:spPr>
            <a:xfrm>
              <a:off x="213218" y="1001253"/>
              <a:ext cx="623680" cy="27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 smtClean="0"/>
                <a:t>3721</a:t>
              </a:r>
              <a:endParaRPr lang="lv-LV" sz="1600" kern="1200" dirty="0"/>
            </a:p>
          </p:txBody>
        </p:sp>
      </p:grpSp>
      <p:grpSp>
        <p:nvGrpSpPr>
          <p:cNvPr id="83" name="Grupa 82"/>
          <p:cNvGrpSpPr/>
          <p:nvPr/>
        </p:nvGrpSpPr>
        <p:grpSpPr>
          <a:xfrm>
            <a:off x="6559530" y="2133326"/>
            <a:ext cx="766706" cy="292931"/>
            <a:chOff x="204638" y="992673"/>
            <a:chExt cx="640840" cy="292931"/>
          </a:xfrm>
        </p:grpSpPr>
        <p:sp>
          <p:nvSpPr>
            <p:cNvPr id="84" name="Taisnstūris ar noapaļotiem stūriem 83"/>
            <p:cNvSpPr/>
            <p:nvPr/>
          </p:nvSpPr>
          <p:spPr>
            <a:xfrm>
              <a:off x="204638" y="992673"/>
              <a:ext cx="640840" cy="2929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TextBox 84"/>
            <p:cNvSpPr txBox="1"/>
            <p:nvPr/>
          </p:nvSpPr>
          <p:spPr>
            <a:xfrm>
              <a:off x="213218" y="1001253"/>
              <a:ext cx="623680" cy="27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 smtClean="0"/>
                <a:t>3721</a:t>
              </a:r>
              <a:endParaRPr lang="lv-LV" sz="1600" kern="1200" dirty="0"/>
            </a:p>
          </p:txBody>
        </p:sp>
      </p:grpSp>
      <p:sp>
        <p:nvSpPr>
          <p:cNvPr id="86" name="Rectangle 10"/>
          <p:cNvSpPr/>
          <p:nvPr/>
        </p:nvSpPr>
        <p:spPr>
          <a:xfrm>
            <a:off x="99865" y="1776877"/>
            <a:ext cx="1050361" cy="89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hektāri</a:t>
            </a:r>
          </a:p>
        </p:txBody>
      </p:sp>
    </p:spTree>
    <p:extLst>
      <p:ext uri="{BB962C8B-B14F-4D97-AF65-F5344CB8AC3E}">
        <p14:creationId xmlns:p14="http://schemas.microsoft.com/office/powerpoint/2010/main" val="3199464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hēma 4"/>
          <p:cNvGraphicFramePr/>
          <p:nvPr>
            <p:extLst/>
          </p:nvPr>
        </p:nvGraphicFramePr>
        <p:xfrm>
          <a:off x="4550284" y="1929719"/>
          <a:ext cx="4423942" cy="469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Virsraksts 1"/>
          <p:cNvSpPr txBox="1">
            <a:spLocks/>
          </p:cNvSpPr>
          <p:nvPr/>
        </p:nvSpPr>
        <p:spPr>
          <a:xfrm>
            <a:off x="179511" y="160122"/>
            <a:ext cx="8964489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Tiešo maksājumu pasākumi</a:t>
            </a:r>
          </a:p>
        </p:txBody>
      </p:sp>
      <p:graphicFrame>
        <p:nvGraphicFramePr>
          <p:cNvPr id="6" name="Shēma 5"/>
          <p:cNvGraphicFramePr/>
          <p:nvPr>
            <p:extLst/>
          </p:nvPr>
        </p:nvGraphicFramePr>
        <p:xfrm>
          <a:off x="107504" y="1929720"/>
          <a:ext cx="4423942" cy="469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aisnstūris 6"/>
          <p:cNvSpPr/>
          <p:nvPr/>
        </p:nvSpPr>
        <p:spPr>
          <a:xfrm>
            <a:off x="5371565" y="1136891"/>
            <a:ext cx="2682619" cy="719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 smtClean="0">
                <a:solidFill>
                  <a:srgbClr val="7CBE3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2021 – 2027</a:t>
            </a:r>
          </a:p>
          <a:p>
            <a:pPr algn="ctr"/>
            <a:r>
              <a:rPr lang="lv-LV" sz="28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2 271 milj.</a:t>
            </a:r>
            <a:r>
              <a:rPr lang="lv-LV" sz="2800" dirty="0">
                <a:solidFill>
                  <a:schemeClr val="tx1"/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 €</a:t>
            </a:r>
            <a:endParaRPr lang="lv-LV" sz="28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aisnstūris 7"/>
          <p:cNvSpPr/>
          <p:nvPr/>
        </p:nvSpPr>
        <p:spPr>
          <a:xfrm>
            <a:off x="332689" y="1136891"/>
            <a:ext cx="4217595" cy="719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 smtClean="0">
                <a:solidFill>
                  <a:srgbClr val="7CBE3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2014 – 2020</a:t>
            </a:r>
          </a:p>
          <a:p>
            <a:pPr algn="ctr"/>
            <a:r>
              <a:rPr lang="lv-LV" sz="2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1 612 milj.</a:t>
            </a:r>
            <a:r>
              <a:rPr lang="lv-LV" sz="28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€</a:t>
            </a:r>
            <a:endParaRPr lang="lv-LV" sz="28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aisnstūris 8"/>
          <p:cNvSpPr/>
          <p:nvPr/>
        </p:nvSpPr>
        <p:spPr>
          <a:xfrm>
            <a:off x="3106330" y="6022939"/>
            <a:ext cx="1348649" cy="231582"/>
          </a:xfrm>
          <a:prstGeom prst="rect">
            <a:avLst/>
          </a:prstGeom>
          <a:solidFill>
            <a:srgbClr val="E18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Obligāts</a:t>
            </a:r>
          </a:p>
        </p:txBody>
      </p:sp>
      <p:sp>
        <p:nvSpPr>
          <p:cNvPr id="10" name="Ovāls 9"/>
          <p:cNvSpPr/>
          <p:nvPr/>
        </p:nvSpPr>
        <p:spPr>
          <a:xfrm>
            <a:off x="2934559" y="6030509"/>
            <a:ext cx="217120" cy="201075"/>
          </a:xfrm>
          <a:prstGeom prst="ellipse">
            <a:avLst/>
          </a:prstGeom>
          <a:solidFill>
            <a:srgbClr val="D6696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400">
              <a:solidFill>
                <a:schemeClr val="tx1"/>
              </a:solidFill>
            </a:endParaRPr>
          </a:p>
        </p:txBody>
      </p:sp>
      <p:sp>
        <p:nvSpPr>
          <p:cNvPr id="11" name="Taisnstūris 10"/>
          <p:cNvSpPr/>
          <p:nvPr/>
        </p:nvSpPr>
        <p:spPr>
          <a:xfrm>
            <a:off x="3106330" y="6321372"/>
            <a:ext cx="1348649" cy="231582"/>
          </a:xfrm>
          <a:prstGeom prst="rect">
            <a:avLst/>
          </a:prstGeom>
          <a:solidFill>
            <a:srgbClr val="AD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Brīvprātīgs</a:t>
            </a:r>
          </a:p>
        </p:txBody>
      </p:sp>
      <p:sp>
        <p:nvSpPr>
          <p:cNvPr id="12" name="Ovāls 11"/>
          <p:cNvSpPr/>
          <p:nvPr/>
        </p:nvSpPr>
        <p:spPr>
          <a:xfrm>
            <a:off x="2934559" y="6328942"/>
            <a:ext cx="217120" cy="201075"/>
          </a:xfrm>
          <a:prstGeom prst="ellipse">
            <a:avLst/>
          </a:prstGeom>
          <a:solidFill>
            <a:srgbClr val="ADDB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40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32689" y="1959118"/>
            <a:ext cx="1224136" cy="509067"/>
          </a:xfrm>
          <a:prstGeom prst="homePlat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883 </a:t>
            </a:r>
            <a:r>
              <a:rPr lang="lv-LV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m.€</a:t>
            </a:r>
          </a:p>
          <a:p>
            <a:r>
              <a:rPr lang="lv-LV" b="1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55%</a:t>
            </a:r>
            <a:endParaRPr lang="lv-LV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32689" y="4371204"/>
            <a:ext cx="1224136" cy="497955"/>
          </a:xfrm>
          <a:prstGeom prst="homePlat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228</a:t>
            </a:r>
            <a:r>
              <a:rPr lang="lv-LV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 m.€</a:t>
            </a:r>
          </a:p>
          <a:p>
            <a:r>
              <a:rPr lang="lv-LV" b="1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15%</a:t>
            </a:r>
            <a:endParaRPr lang="lv-LV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51659" y="3558090"/>
            <a:ext cx="1224136" cy="446974"/>
          </a:xfrm>
          <a:prstGeom prst="homePlat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437 </a:t>
            </a:r>
            <a:r>
              <a:rPr lang="lv-LV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m.€</a:t>
            </a:r>
          </a:p>
          <a:p>
            <a:r>
              <a:rPr lang="lv-LV" b="1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27%</a:t>
            </a:r>
            <a:endParaRPr lang="lv-LV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51659" y="5129291"/>
            <a:ext cx="1224136" cy="501354"/>
          </a:xfrm>
          <a:prstGeom prst="homePlat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38 </a:t>
            </a:r>
            <a:r>
              <a:rPr lang="lv-LV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m.€</a:t>
            </a:r>
          </a:p>
          <a:p>
            <a:r>
              <a:rPr lang="lv-LV" b="1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2,3%</a:t>
            </a:r>
            <a:endParaRPr lang="lv-LV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71665" y="5858696"/>
            <a:ext cx="1224136" cy="533435"/>
          </a:xfrm>
          <a:prstGeom prst="homePlat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26 </a:t>
            </a:r>
            <a:r>
              <a:rPr lang="lv-LV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m.€</a:t>
            </a:r>
          </a:p>
          <a:p>
            <a:r>
              <a:rPr lang="lv-LV" b="1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1,6%</a:t>
            </a:r>
            <a:endParaRPr lang="lv-LV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51659" y="2780124"/>
            <a:ext cx="1224136" cy="316662"/>
          </a:xfrm>
          <a:prstGeom prst="homePlat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0 </a:t>
            </a:r>
            <a:r>
              <a:rPr lang="lv-LV" dirty="0" smtClean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m.€</a:t>
            </a:r>
            <a:endParaRPr lang="lv-LV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7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Taisns bultveida savienotājs 47"/>
          <p:cNvCxnSpPr>
            <a:stCxn id="16" idx="3"/>
            <a:endCxn id="17" idx="1"/>
          </p:cNvCxnSpPr>
          <p:nvPr/>
        </p:nvCxnSpPr>
        <p:spPr>
          <a:xfrm>
            <a:off x="3878679" y="1607902"/>
            <a:ext cx="649330" cy="7845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Taisns bultveida savienotājs 48"/>
          <p:cNvCxnSpPr>
            <a:stCxn id="19" idx="3"/>
            <a:endCxn id="26" idx="1"/>
          </p:cNvCxnSpPr>
          <p:nvPr/>
        </p:nvCxnSpPr>
        <p:spPr>
          <a:xfrm>
            <a:off x="3868740" y="2104969"/>
            <a:ext cx="659269" cy="479174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Taisns bultveida savienotājs 49"/>
          <p:cNvCxnSpPr>
            <a:stCxn id="18" idx="3"/>
            <a:endCxn id="25" idx="1"/>
          </p:cNvCxnSpPr>
          <p:nvPr/>
        </p:nvCxnSpPr>
        <p:spPr>
          <a:xfrm>
            <a:off x="3820020" y="2559806"/>
            <a:ext cx="721607" cy="82590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Taisns bultveida savienotājs 50"/>
          <p:cNvCxnSpPr>
            <a:stCxn id="20" idx="3"/>
            <a:endCxn id="27" idx="1"/>
          </p:cNvCxnSpPr>
          <p:nvPr/>
        </p:nvCxnSpPr>
        <p:spPr>
          <a:xfrm>
            <a:off x="3850500" y="3899415"/>
            <a:ext cx="683020" cy="9725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Taisns bultveida savienotājs 51"/>
          <p:cNvCxnSpPr>
            <a:stCxn id="20" idx="3"/>
            <a:endCxn id="28" idx="1"/>
          </p:cNvCxnSpPr>
          <p:nvPr/>
        </p:nvCxnSpPr>
        <p:spPr>
          <a:xfrm>
            <a:off x="3850500" y="3899415"/>
            <a:ext cx="674919" cy="79926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Taisns bultveida savienotājs 52"/>
          <p:cNvCxnSpPr>
            <a:stCxn id="21" idx="3"/>
            <a:endCxn id="29" idx="1"/>
          </p:cNvCxnSpPr>
          <p:nvPr/>
        </p:nvCxnSpPr>
        <p:spPr>
          <a:xfrm>
            <a:off x="3839491" y="5239828"/>
            <a:ext cx="659522" cy="15591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Taisns bultveida savienotājs 53"/>
          <p:cNvCxnSpPr>
            <a:stCxn id="22" idx="3"/>
            <a:endCxn id="30" idx="1"/>
          </p:cNvCxnSpPr>
          <p:nvPr/>
        </p:nvCxnSpPr>
        <p:spPr>
          <a:xfrm>
            <a:off x="3868740" y="5893190"/>
            <a:ext cx="625917" cy="6686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Taisns bultveida savienotājs 54"/>
          <p:cNvCxnSpPr>
            <a:stCxn id="23" idx="3"/>
            <a:endCxn id="31" idx="1"/>
          </p:cNvCxnSpPr>
          <p:nvPr/>
        </p:nvCxnSpPr>
        <p:spPr>
          <a:xfrm flipV="1">
            <a:off x="3859086" y="6495158"/>
            <a:ext cx="631273" cy="33448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aisnstūris 30"/>
          <p:cNvSpPr/>
          <p:nvPr/>
        </p:nvSpPr>
        <p:spPr>
          <a:xfrm rot="5400000">
            <a:off x="2141270" y="-515044"/>
            <a:ext cx="360036" cy="3114784"/>
          </a:xfrm>
          <a:prstGeom prst="rect">
            <a:avLst/>
          </a:prstGeom>
          <a:solidFill>
            <a:srgbClr val="7CC3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2000" b="1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LAP 2014-2020</a:t>
            </a:r>
            <a:endParaRPr lang="lv-LV" sz="2000" b="1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aisnstūris ar noapaļotiem stūriem 31"/>
          <p:cNvSpPr/>
          <p:nvPr/>
        </p:nvSpPr>
        <p:spPr>
          <a:xfrm>
            <a:off x="750376" y="1340768"/>
            <a:ext cx="3128303" cy="5342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Agrovide un klimats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Bioloģiskā lauksaimniecība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aisnstūris ar noapaļotiem stūriem 32"/>
          <p:cNvSpPr/>
          <p:nvPr/>
        </p:nvSpPr>
        <p:spPr>
          <a:xfrm>
            <a:off x="4528009" y="1268760"/>
            <a:ext cx="3670608" cy="8351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Vides</a:t>
            </a:r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klimata un citas pārvaldības saistības </a:t>
            </a:r>
          </a:p>
        </p:txBody>
      </p:sp>
      <p:sp>
        <p:nvSpPr>
          <p:cNvPr id="18" name="Taisnstūris ar noapaļotiem stūriem 33"/>
          <p:cNvSpPr/>
          <p:nvPr/>
        </p:nvSpPr>
        <p:spPr>
          <a:xfrm>
            <a:off x="739741" y="2335153"/>
            <a:ext cx="3080279" cy="4493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Maksājums apgabaliem ar dabas ierobežojumiem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aisnstūris ar noapaļotiem stūriem 34"/>
          <p:cNvSpPr/>
          <p:nvPr/>
        </p:nvSpPr>
        <p:spPr>
          <a:xfrm>
            <a:off x="754693" y="1931495"/>
            <a:ext cx="3114047" cy="3469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noProof="1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Natura</a:t>
            </a: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2000 maksājumi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aisnstūris ar noapaļotiem stūriem 35"/>
          <p:cNvSpPr/>
          <p:nvPr/>
        </p:nvSpPr>
        <p:spPr>
          <a:xfrm>
            <a:off x="722197" y="2883147"/>
            <a:ext cx="3128303" cy="20325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indent="-144000">
              <a:buFont typeface="Arial" panose="020B0604020202020204" pitchFamily="34" charset="0"/>
              <a:buChar char="•"/>
            </a:pPr>
            <a:r>
              <a:rPr lang="lv-LV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Ieguldījumi materiālajos aktīvos</a:t>
            </a:r>
          </a:p>
          <a:p>
            <a:pPr marL="36000" indent="-144000">
              <a:buFont typeface="Arial" panose="020B0604020202020204" pitchFamily="34" charset="0"/>
              <a:buChar char="•"/>
            </a:pPr>
            <a:r>
              <a:rPr lang="lv-LV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Lauksaimniecības potenciāla atjaunošana</a:t>
            </a:r>
          </a:p>
          <a:p>
            <a:pPr marL="36000" indent="-144000">
              <a:buFont typeface="Arial" panose="020B0604020202020204" pitchFamily="34" charset="0"/>
              <a:buChar char="•"/>
            </a:pPr>
            <a:r>
              <a:rPr lang="lv-LV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Lauku saimniecību un uzņēmējdarbības attīstība</a:t>
            </a:r>
          </a:p>
          <a:p>
            <a:pPr marL="36000" indent="-144000">
              <a:buFont typeface="Arial" panose="020B0604020202020204" pitchFamily="34" charset="0"/>
              <a:buChar char="•"/>
            </a:pPr>
            <a:r>
              <a:rPr lang="lv-LV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Pamatpakalpojumi</a:t>
            </a:r>
          </a:p>
          <a:p>
            <a:pPr marL="36000" indent="-144000">
              <a:buFont typeface="Arial" panose="020B0604020202020204" pitchFamily="34" charset="0"/>
              <a:buChar char="•"/>
            </a:pPr>
            <a:r>
              <a:rPr lang="lv-LV" sz="15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Ieguldījumi meža platību paplašināšanā un uzlabošanā</a:t>
            </a:r>
            <a:endParaRPr lang="lv-LV" sz="15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aisnstūris ar noapaļotiem stūriem 36"/>
          <p:cNvSpPr/>
          <p:nvPr/>
        </p:nvSpPr>
        <p:spPr>
          <a:xfrm>
            <a:off x="753958" y="5007716"/>
            <a:ext cx="3085533" cy="464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Apdrošināšanas prēmija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aisnstūris ar noapaļotiem stūriem 37"/>
          <p:cNvSpPr/>
          <p:nvPr/>
        </p:nvSpPr>
        <p:spPr>
          <a:xfrm>
            <a:off x="747565" y="5529334"/>
            <a:ext cx="3121175" cy="727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Sadarbība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Ražotāju grupu, </a:t>
            </a:r>
            <a:r>
              <a:rPr lang="lv-LV" sz="1600" noProof="1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org.</a:t>
            </a: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izveide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noProof="1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Leader </a:t>
            </a:r>
            <a:endParaRPr lang="lv-LV" sz="1600" noProof="1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aisnstūris ar noapaļotiem stūriem 38"/>
          <p:cNvSpPr/>
          <p:nvPr/>
        </p:nvSpPr>
        <p:spPr>
          <a:xfrm>
            <a:off x="745039" y="6313706"/>
            <a:ext cx="3114047" cy="4297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Zināšanu pārnese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Konsultāciju pakalpojumi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Taisnstūris 39"/>
          <p:cNvSpPr/>
          <p:nvPr/>
        </p:nvSpPr>
        <p:spPr>
          <a:xfrm rot="5400000">
            <a:off x="6192998" y="-805252"/>
            <a:ext cx="360039" cy="3695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20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LAP 2021-2027</a:t>
            </a:r>
            <a:endParaRPr lang="lv-LV" sz="2000" b="1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aisnstūris ar noapaļotiem stūriem 40"/>
          <p:cNvSpPr/>
          <p:nvPr/>
        </p:nvSpPr>
        <p:spPr>
          <a:xfrm>
            <a:off x="4541627" y="3068960"/>
            <a:ext cx="3698506" cy="6335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Dabiskie </a:t>
            </a:r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vai citi platībatkarīgie ierobežojumi </a:t>
            </a:r>
          </a:p>
        </p:txBody>
      </p:sp>
      <p:sp>
        <p:nvSpPr>
          <p:cNvPr id="26" name="Taisnstūris ar noapaļotiem stūriem 41"/>
          <p:cNvSpPr/>
          <p:nvPr/>
        </p:nvSpPr>
        <p:spPr>
          <a:xfrm>
            <a:off x="4528009" y="2204864"/>
            <a:ext cx="3670608" cy="7585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noProof="1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Natura</a:t>
            </a: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(Platībatkarīgie </a:t>
            </a:r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ierobežojumi, kas izriet no noteiktajām obligātajām </a:t>
            </a: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prasībām)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Taisnstūris ar noapaļotiem stūriem 42"/>
          <p:cNvSpPr/>
          <p:nvPr/>
        </p:nvSpPr>
        <p:spPr>
          <a:xfrm>
            <a:off x="4533520" y="3700234"/>
            <a:ext cx="3714543" cy="5928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Investīcijas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Taisnstūris ar noapaļotiem stūriem 43"/>
          <p:cNvSpPr/>
          <p:nvPr/>
        </p:nvSpPr>
        <p:spPr>
          <a:xfrm>
            <a:off x="4525419" y="4312175"/>
            <a:ext cx="3744226" cy="7730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Gados </a:t>
            </a:r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jaunu lauksaimnieku un lauku </a:t>
            </a: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jaunu uzņēmumu darbības </a:t>
            </a:r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uzsākšana </a:t>
            </a:r>
          </a:p>
        </p:txBody>
      </p:sp>
      <p:sp>
        <p:nvSpPr>
          <p:cNvPr id="29" name="Taisnstūris ar noapaļotiem stūriem 44"/>
          <p:cNvSpPr/>
          <p:nvPr/>
        </p:nvSpPr>
        <p:spPr>
          <a:xfrm>
            <a:off x="4499013" y="5085184"/>
            <a:ext cx="3762882" cy="6211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Riska </a:t>
            </a:r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pārvaldības instrumenti </a:t>
            </a:r>
          </a:p>
        </p:txBody>
      </p:sp>
      <p:sp>
        <p:nvSpPr>
          <p:cNvPr id="30" name="Taisnstūris ar noapaļotiem stūriem 45"/>
          <p:cNvSpPr/>
          <p:nvPr/>
        </p:nvSpPr>
        <p:spPr>
          <a:xfrm>
            <a:off x="4494657" y="5719890"/>
            <a:ext cx="3767238" cy="4803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Sadarbība</a:t>
            </a:r>
            <a:endParaRPr lang="lv-LV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aisnstūris ar noapaļotiem stūriem 46"/>
          <p:cNvSpPr/>
          <p:nvPr/>
        </p:nvSpPr>
        <p:spPr>
          <a:xfrm>
            <a:off x="4490359" y="6237312"/>
            <a:ext cx="3771536" cy="5156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Zināšanu </a:t>
            </a:r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apmaiņa un informēšana </a:t>
            </a:r>
          </a:p>
        </p:txBody>
      </p:sp>
      <p:sp>
        <p:nvSpPr>
          <p:cNvPr id="32" name="Virsraksts 1"/>
          <p:cNvSpPr txBox="1">
            <a:spLocks/>
          </p:cNvSpPr>
          <p:nvPr/>
        </p:nvSpPr>
        <p:spPr>
          <a:xfrm>
            <a:off x="165075" y="34234"/>
            <a:ext cx="8964489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Lauku attīstības pasākumi</a:t>
            </a:r>
          </a:p>
        </p:txBody>
      </p:sp>
    </p:spTree>
    <p:extLst>
      <p:ext uri="{BB962C8B-B14F-4D97-AF65-F5344CB8AC3E}">
        <p14:creationId xmlns:p14="http://schemas.microsoft.com/office/powerpoint/2010/main" val="16533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34</a:t>
            </a:fld>
            <a:endParaRPr lang="lv-LV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8482690" y="6359749"/>
            <a:ext cx="553826" cy="470016"/>
          </a:xfrm>
          <a:prstGeom prst="rect">
            <a:avLst/>
          </a:prstGeom>
        </p:spPr>
        <p:txBody>
          <a:bodyPr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7172D2A-A335-45D1-B5BB-8EEF06FA6A4E}" type="slidenum">
              <a:rPr lang="en-US" altLang="en-US" sz="1050" smtClean="0">
                <a:latin typeface="Segoe UI Light" panose="020B0502040204020203" pitchFamily="34" charset="0"/>
                <a:cs typeface="Segoe UI Light" panose="020B0502040204020203" pitchFamily="34" charset="0"/>
              </a:rPr>
              <a:pPr>
                <a:defRPr/>
              </a:pPr>
              <a:t>34</a:t>
            </a:fld>
            <a:endParaRPr lang="en-US" altLang="en-US" sz="10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41"/>
          <p:cNvPicPr/>
          <p:nvPr/>
        </p:nvPicPr>
        <p:blipFill>
          <a:blip r:embed="rId2" cstate="print"/>
          <a:stretch/>
        </p:blipFill>
        <p:spPr>
          <a:xfrm>
            <a:off x="3209333" y="1465987"/>
            <a:ext cx="3962080" cy="4533478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248394" y="4896464"/>
            <a:ext cx="217977" cy="1837696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FFFFFF"/>
          </a:solidFill>
          <a:ln w="15875">
            <a:solidFill>
              <a:srgbClr val="BBB83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>
          <a:xfrm>
            <a:off x="591155" y="4797153"/>
            <a:ext cx="668477" cy="20158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lv-LV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OBLIGĀTAS LAUKSAIMNIEKIEM </a:t>
            </a:r>
            <a:endParaRPr sz="1600" b="1" dirty="0"/>
          </a:p>
        </p:txBody>
      </p:sp>
      <p:sp>
        <p:nvSpPr>
          <p:cNvPr id="7" name="CustomShape 4"/>
          <p:cNvSpPr/>
          <p:nvPr/>
        </p:nvSpPr>
        <p:spPr>
          <a:xfrm>
            <a:off x="1248394" y="1573379"/>
            <a:ext cx="257732" cy="3070259"/>
          </a:xfrm>
          <a:prstGeom prst="leftBrace">
            <a:avLst>
              <a:gd name="adj1" fmla="val 8333"/>
              <a:gd name="adj2" fmla="val 50000"/>
            </a:avLst>
          </a:prstGeom>
          <a:solidFill>
            <a:srgbClr val="FFFFFF"/>
          </a:solidFill>
          <a:ln w="15875">
            <a:solidFill>
              <a:srgbClr val="BBB83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>
          <a:xfrm>
            <a:off x="320121" y="1723680"/>
            <a:ext cx="890481" cy="2353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lv-LV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BRĪVPRĀTĪGAS LAUKSAIMNIEKIEM</a:t>
            </a:r>
          </a:p>
          <a:p>
            <a:pPr algn="ctr">
              <a:lnSpc>
                <a:spcPct val="100000"/>
              </a:lnSpc>
            </a:pPr>
            <a:r>
              <a:rPr lang="lv-LV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OBLIGĀTI DALĪBVALSTĪM</a:t>
            </a:r>
            <a:endParaRPr sz="1600" b="1" dirty="0"/>
          </a:p>
        </p:txBody>
      </p:sp>
      <p:sp>
        <p:nvSpPr>
          <p:cNvPr id="9" name="CustomShape 8"/>
          <p:cNvSpPr/>
          <p:nvPr/>
        </p:nvSpPr>
        <p:spPr>
          <a:xfrm>
            <a:off x="1964785" y="5554156"/>
            <a:ext cx="6097647" cy="937299"/>
          </a:xfrm>
          <a:prstGeom prst="roundRect">
            <a:avLst>
              <a:gd name="adj" fmla="val 16667"/>
            </a:avLst>
          </a:prstGeom>
          <a:solidFill>
            <a:srgbClr val="BAA60B">
              <a:alpha val="77000"/>
            </a:srgbClr>
          </a:solidFill>
          <a:ln w="28440">
            <a:solidFill>
              <a:srgbClr val="897A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lv-LV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Jaunie pastiprināt</a:t>
            </a:r>
            <a:r>
              <a:rPr lang="lv-LV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ie</a:t>
            </a:r>
            <a:r>
              <a:rPr lang="lv-LV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 nosacījumi</a:t>
            </a:r>
            <a:endParaRPr lang="lv-LV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CustomShape 9"/>
          <p:cNvSpPr/>
          <p:nvPr/>
        </p:nvSpPr>
        <p:spPr>
          <a:xfrm>
            <a:off x="1665995" y="3326226"/>
            <a:ext cx="1839088" cy="990534"/>
          </a:xfrm>
          <a:prstGeom prst="roundRect">
            <a:avLst>
              <a:gd name="adj" fmla="val 16667"/>
            </a:avLst>
          </a:prstGeom>
          <a:solidFill>
            <a:srgbClr val="66B142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lv-LV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I pīlāra </a:t>
            </a:r>
            <a:r>
              <a:rPr lang="lv-LV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e</a:t>
            </a:r>
            <a:r>
              <a:rPr lang="lv-LV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k</a:t>
            </a:r>
            <a:r>
              <a:rPr lang="lv-LV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o-shēmas</a:t>
            </a:r>
            <a:endParaRPr lang="lv-LV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ustomShape 10"/>
          <p:cNvSpPr/>
          <p:nvPr/>
        </p:nvSpPr>
        <p:spPr>
          <a:xfrm>
            <a:off x="6771154" y="3297831"/>
            <a:ext cx="2091743" cy="1345809"/>
          </a:xfrm>
          <a:prstGeom prst="roundRect">
            <a:avLst>
              <a:gd name="adj" fmla="val 16667"/>
            </a:avLst>
          </a:prstGeom>
          <a:solidFill>
            <a:srgbClr val="66B142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lv-LV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Vides un klimata pārvaldība, saistības II pīlār</a:t>
            </a:r>
            <a:r>
              <a:rPr lang="lv-LV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ā</a:t>
            </a:r>
            <a:r>
              <a:rPr lang="lv-LV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 (&gt; 30 %)</a:t>
            </a:r>
            <a:endParaRPr lang="lv-LV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CustomShape 11"/>
          <p:cNvSpPr/>
          <p:nvPr/>
        </p:nvSpPr>
        <p:spPr>
          <a:xfrm rot="11527800">
            <a:off x="6381824" y="1518518"/>
            <a:ext cx="725575" cy="1286596"/>
          </a:xfrm>
          <a:custGeom>
            <a:avLst/>
            <a:gdLst/>
            <a:ahLst/>
            <a:cxnLst/>
            <a:rect l="l" t="t" r="r" b="b"/>
            <a:pathLst>
              <a:path w="1296144" h="1931721">
                <a:moveTo>
                  <a:pt x="648072" y="1931721"/>
                </a:moveTo>
                <a:lnTo>
                  <a:pt x="637699" y="1927924"/>
                </a:lnTo>
                <a:cubicBezTo>
                  <a:pt x="262950" y="1769419"/>
                  <a:pt x="0" y="1398347"/>
                  <a:pt x="0" y="965860"/>
                </a:cubicBezTo>
                <a:cubicBezTo>
                  <a:pt x="0" y="533373"/>
                  <a:pt x="262950" y="162302"/>
                  <a:pt x="637699" y="3796"/>
                </a:cubicBezTo>
                <a:lnTo>
                  <a:pt x="648072" y="0"/>
                </a:lnTo>
                <a:lnTo>
                  <a:pt x="658445" y="3797"/>
                </a:lnTo>
                <a:cubicBezTo>
                  <a:pt x="1033194" y="162302"/>
                  <a:pt x="1296144" y="533374"/>
                  <a:pt x="1296144" y="965861"/>
                </a:cubicBezTo>
                <a:cubicBezTo>
                  <a:pt x="1296144" y="1398348"/>
                  <a:pt x="1033194" y="1769419"/>
                  <a:pt x="658445" y="1927925"/>
                </a:cubicBezTo>
                <a:close/>
              </a:path>
            </a:pathLst>
          </a:custGeom>
          <a:solidFill>
            <a:srgbClr val="66B142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2"/>
          <p:cNvSpPr/>
          <p:nvPr/>
        </p:nvSpPr>
        <p:spPr>
          <a:xfrm rot="11527800">
            <a:off x="6721529" y="1552407"/>
            <a:ext cx="362406" cy="1286596"/>
          </a:xfrm>
          <a:custGeom>
            <a:avLst/>
            <a:gdLst/>
            <a:ahLst/>
            <a:cxnLst/>
            <a:rect l="l" t="t" r="r" b="b"/>
            <a:pathLst>
              <a:path w="648072" h="1931721">
                <a:moveTo>
                  <a:pt x="648072" y="0"/>
                </a:moveTo>
                <a:lnTo>
                  <a:pt x="648072" y="1931721"/>
                </a:lnTo>
                <a:lnTo>
                  <a:pt x="637699" y="1927924"/>
                </a:lnTo>
                <a:cubicBezTo>
                  <a:pt x="262950" y="1769419"/>
                  <a:pt x="0" y="1398347"/>
                  <a:pt x="0" y="965860"/>
                </a:cubicBezTo>
                <a:cubicBezTo>
                  <a:pt x="0" y="533373"/>
                  <a:pt x="262950" y="162302"/>
                  <a:pt x="637699" y="3796"/>
                </a:cubicBezTo>
                <a:close/>
              </a:path>
            </a:pathLst>
          </a:custGeom>
          <a:solidFill>
            <a:srgbClr val="4C8531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3"/>
          <p:cNvSpPr/>
          <p:nvPr/>
        </p:nvSpPr>
        <p:spPr>
          <a:xfrm rot="14143800">
            <a:off x="7078072" y="2005785"/>
            <a:ext cx="746626" cy="1250321"/>
          </a:xfrm>
          <a:custGeom>
            <a:avLst/>
            <a:gdLst/>
            <a:ahLst/>
            <a:cxnLst/>
            <a:rect l="l" t="t" r="r" b="b"/>
            <a:pathLst>
              <a:path w="1296144" h="1931721">
                <a:moveTo>
                  <a:pt x="648072" y="1931721"/>
                </a:moveTo>
                <a:lnTo>
                  <a:pt x="637699" y="1927924"/>
                </a:lnTo>
                <a:cubicBezTo>
                  <a:pt x="262950" y="1769419"/>
                  <a:pt x="0" y="1398347"/>
                  <a:pt x="0" y="965860"/>
                </a:cubicBezTo>
                <a:cubicBezTo>
                  <a:pt x="0" y="533373"/>
                  <a:pt x="262950" y="162302"/>
                  <a:pt x="637699" y="3796"/>
                </a:cubicBezTo>
                <a:lnTo>
                  <a:pt x="648072" y="0"/>
                </a:lnTo>
                <a:lnTo>
                  <a:pt x="658445" y="3797"/>
                </a:lnTo>
                <a:cubicBezTo>
                  <a:pt x="1033194" y="162302"/>
                  <a:pt x="1296144" y="533374"/>
                  <a:pt x="1296144" y="965861"/>
                </a:cubicBezTo>
                <a:cubicBezTo>
                  <a:pt x="1296144" y="1398348"/>
                  <a:pt x="1033194" y="1769419"/>
                  <a:pt x="658445" y="1927925"/>
                </a:cubicBezTo>
                <a:close/>
              </a:path>
            </a:pathLst>
          </a:custGeom>
          <a:solidFill>
            <a:srgbClr val="66B142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4"/>
          <p:cNvSpPr/>
          <p:nvPr/>
        </p:nvSpPr>
        <p:spPr>
          <a:xfrm rot="14143800">
            <a:off x="7370206" y="2159921"/>
            <a:ext cx="372921" cy="1250320"/>
          </a:xfrm>
          <a:custGeom>
            <a:avLst/>
            <a:gdLst/>
            <a:ahLst/>
            <a:cxnLst/>
            <a:rect l="l" t="t" r="r" b="b"/>
            <a:pathLst>
              <a:path w="648072" h="1931721">
                <a:moveTo>
                  <a:pt x="648072" y="0"/>
                </a:moveTo>
                <a:lnTo>
                  <a:pt x="648072" y="1931721"/>
                </a:lnTo>
                <a:lnTo>
                  <a:pt x="637699" y="1927924"/>
                </a:lnTo>
                <a:cubicBezTo>
                  <a:pt x="262950" y="1769419"/>
                  <a:pt x="0" y="1398347"/>
                  <a:pt x="0" y="965860"/>
                </a:cubicBezTo>
                <a:cubicBezTo>
                  <a:pt x="0" y="533373"/>
                  <a:pt x="262950" y="162302"/>
                  <a:pt x="637699" y="3796"/>
                </a:cubicBezTo>
                <a:close/>
              </a:path>
            </a:pathLst>
          </a:custGeom>
          <a:solidFill>
            <a:srgbClr val="4C8531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5"/>
          <p:cNvSpPr/>
          <p:nvPr/>
        </p:nvSpPr>
        <p:spPr>
          <a:xfrm rot="8930400">
            <a:off x="4837460" y="1073144"/>
            <a:ext cx="662697" cy="1002298"/>
          </a:xfrm>
          <a:custGeom>
            <a:avLst/>
            <a:gdLst/>
            <a:ahLst/>
            <a:cxnLst/>
            <a:rect l="l" t="t" r="r" b="b"/>
            <a:pathLst>
              <a:path w="1296144" h="1931721">
                <a:moveTo>
                  <a:pt x="648072" y="1931721"/>
                </a:moveTo>
                <a:lnTo>
                  <a:pt x="637699" y="1927924"/>
                </a:lnTo>
                <a:cubicBezTo>
                  <a:pt x="262950" y="1769419"/>
                  <a:pt x="0" y="1398347"/>
                  <a:pt x="0" y="965860"/>
                </a:cubicBezTo>
                <a:cubicBezTo>
                  <a:pt x="0" y="533373"/>
                  <a:pt x="262950" y="162302"/>
                  <a:pt x="637699" y="3796"/>
                </a:cubicBezTo>
                <a:lnTo>
                  <a:pt x="648072" y="0"/>
                </a:lnTo>
                <a:lnTo>
                  <a:pt x="658445" y="3797"/>
                </a:lnTo>
                <a:cubicBezTo>
                  <a:pt x="1033194" y="162302"/>
                  <a:pt x="1296144" y="533374"/>
                  <a:pt x="1296144" y="965861"/>
                </a:cubicBezTo>
                <a:cubicBezTo>
                  <a:pt x="1296144" y="1398348"/>
                  <a:pt x="1033194" y="1769419"/>
                  <a:pt x="658445" y="1927925"/>
                </a:cubicBezTo>
                <a:close/>
              </a:path>
            </a:pathLst>
          </a:custGeom>
          <a:solidFill>
            <a:srgbClr val="66B142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6"/>
          <p:cNvSpPr/>
          <p:nvPr/>
        </p:nvSpPr>
        <p:spPr>
          <a:xfrm rot="8930400">
            <a:off x="5129303" y="996888"/>
            <a:ext cx="331158" cy="1002298"/>
          </a:xfrm>
          <a:custGeom>
            <a:avLst/>
            <a:gdLst/>
            <a:ahLst/>
            <a:cxnLst/>
            <a:rect l="l" t="t" r="r" b="b"/>
            <a:pathLst>
              <a:path w="648072" h="1931721">
                <a:moveTo>
                  <a:pt x="648072" y="0"/>
                </a:moveTo>
                <a:lnTo>
                  <a:pt x="648072" y="1931721"/>
                </a:lnTo>
                <a:lnTo>
                  <a:pt x="637699" y="1927924"/>
                </a:lnTo>
                <a:cubicBezTo>
                  <a:pt x="262950" y="1769419"/>
                  <a:pt x="0" y="1398347"/>
                  <a:pt x="0" y="965860"/>
                </a:cubicBezTo>
                <a:cubicBezTo>
                  <a:pt x="0" y="533373"/>
                  <a:pt x="262950" y="162302"/>
                  <a:pt x="637699" y="3796"/>
                </a:cubicBezTo>
                <a:close/>
              </a:path>
            </a:pathLst>
          </a:custGeom>
          <a:solidFill>
            <a:srgbClr val="4C8531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7"/>
          <p:cNvSpPr/>
          <p:nvPr/>
        </p:nvSpPr>
        <p:spPr>
          <a:xfrm>
            <a:off x="5435088" y="2564904"/>
            <a:ext cx="879531" cy="49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lv-LV" sz="140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Lielāks vēriens</a:t>
            </a:r>
            <a:endParaRPr lang="lv-LV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CustomShape 18"/>
          <p:cNvSpPr/>
          <p:nvPr/>
        </p:nvSpPr>
        <p:spPr>
          <a:xfrm>
            <a:off x="3858094" y="4176213"/>
            <a:ext cx="870766" cy="496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lv-LV" sz="140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Lielāka</a:t>
            </a:r>
            <a:endParaRPr lang="lv-LV" sz="20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lv-LV" sz="140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elastība</a:t>
            </a:r>
            <a:endParaRPr lang="lv-LV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CustomShape 20"/>
          <p:cNvSpPr/>
          <p:nvPr/>
        </p:nvSpPr>
        <p:spPr>
          <a:xfrm rot="5400000">
            <a:off x="4235773" y="1564922"/>
            <a:ext cx="521540" cy="867336"/>
          </a:xfrm>
          <a:custGeom>
            <a:avLst/>
            <a:gdLst/>
            <a:ahLst/>
            <a:cxnLst/>
            <a:rect l="l" t="t" r="r" b="b"/>
            <a:pathLst>
              <a:path w="1296144" h="1931721">
                <a:moveTo>
                  <a:pt x="648072" y="1931721"/>
                </a:moveTo>
                <a:lnTo>
                  <a:pt x="637699" y="1927924"/>
                </a:lnTo>
                <a:cubicBezTo>
                  <a:pt x="262950" y="1769419"/>
                  <a:pt x="0" y="1398347"/>
                  <a:pt x="0" y="965860"/>
                </a:cubicBezTo>
                <a:cubicBezTo>
                  <a:pt x="0" y="533373"/>
                  <a:pt x="262950" y="162302"/>
                  <a:pt x="637699" y="3796"/>
                </a:cubicBezTo>
                <a:lnTo>
                  <a:pt x="648072" y="0"/>
                </a:lnTo>
                <a:lnTo>
                  <a:pt x="658445" y="3797"/>
                </a:lnTo>
                <a:cubicBezTo>
                  <a:pt x="1033194" y="162302"/>
                  <a:pt x="1296144" y="533374"/>
                  <a:pt x="1296144" y="965861"/>
                </a:cubicBezTo>
                <a:cubicBezTo>
                  <a:pt x="1296144" y="1398348"/>
                  <a:pt x="1033194" y="1769419"/>
                  <a:pt x="658445" y="1927925"/>
                </a:cubicBezTo>
                <a:close/>
              </a:path>
            </a:pathLst>
          </a:custGeom>
          <a:solidFill>
            <a:srgbClr val="66B142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1"/>
          <p:cNvSpPr/>
          <p:nvPr/>
        </p:nvSpPr>
        <p:spPr>
          <a:xfrm rot="5400000">
            <a:off x="4366354" y="1455743"/>
            <a:ext cx="260378" cy="867336"/>
          </a:xfrm>
          <a:custGeom>
            <a:avLst/>
            <a:gdLst/>
            <a:ahLst/>
            <a:cxnLst/>
            <a:rect l="l" t="t" r="r" b="b"/>
            <a:pathLst>
              <a:path w="648072" h="1931721">
                <a:moveTo>
                  <a:pt x="648072" y="0"/>
                </a:moveTo>
                <a:lnTo>
                  <a:pt x="648072" y="1931721"/>
                </a:lnTo>
                <a:lnTo>
                  <a:pt x="637699" y="1927924"/>
                </a:lnTo>
                <a:cubicBezTo>
                  <a:pt x="262950" y="1769419"/>
                  <a:pt x="0" y="1398347"/>
                  <a:pt x="0" y="965860"/>
                </a:cubicBezTo>
                <a:cubicBezTo>
                  <a:pt x="0" y="533373"/>
                  <a:pt x="262950" y="162302"/>
                  <a:pt x="637699" y="3796"/>
                </a:cubicBezTo>
                <a:close/>
              </a:path>
            </a:pathLst>
          </a:custGeom>
          <a:solidFill>
            <a:srgbClr val="4C8531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2"/>
          <p:cNvSpPr/>
          <p:nvPr/>
        </p:nvSpPr>
        <p:spPr>
          <a:xfrm>
            <a:off x="6859278" y="2316269"/>
            <a:ext cx="1390639" cy="6806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lv-LV" sz="1200" i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lv-LV" sz="12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Teritoriju specifiskie trūkumi</a:t>
            </a:r>
            <a:endParaRPr lang="lv-LV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CustomShape 23"/>
          <p:cNvSpPr/>
          <p:nvPr/>
        </p:nvSpPr>
        <p:spPr>
          <a:xfrm>
            <a:off x="6283354" y="2054551"/>
            <a:ext cx="1008335" cy="28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lv-LV" sz="12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Ieguldījumi</a:t>
            </a:r>
            <a:endParaRPr lang="lv-LV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CustomShape 24"/>
          <p:cNvSpPr/>
          <p:nvPr/>
        </p:nvSpPr>
        <p:spPr>
          <a:xfrm>
            <a:off x="4791874" y="1442911"/>
            <a:ext cx="1008335" cy="28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lv-LV" sz="12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Inovācija</a:t>
            </a:r>
            <a:endParaRPr lang="lv-LV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CustomShape 25"/>
          <p:cNvSpPr/>
          <p:nvPr/>
        </p:nvSpPr>
        <p:spPr>
          <a:xfrm rot="8419800">
            <a:off x="3079600" y="1604253"/>
            <a:ext cx="725575" cy="1286596"/>
          </a:xfrm>
          <a:custGeom>
            <a:avLst/>
            <a:gdLst/>
            <a:ahLst/>
            <a:cxnLst/>
            <a:rect l="l" t="t" r="r" b="b"/>
            <a:pathLst>
              <a:path w="1296144" h="1931721">
                <a:moveTo>
                  <a:pt x="648072" y="1931721"/>
                </a:moveTo>
                <a:lnTo>
                  <a:pt x="637699" y="1927924"/>
                </a:lnTo>
                <a:cubicBezTo>
                  <a:pt x="262950" y="1769419"/>
                  <a:pt x="0" y="1398347"/>
                  <a:pt x="0" y="965860"/>
                </a:cubicBezTo>
                <a:cubicBezTo>
                  <a:pt x="0" y="533373"/>
                  <a:pt x="262950" y="162302"/>
                  <a:pt x="637699" y="3796"/>
                </a:cubicBezTo>
                <a:lnTo>
                  <a:pt x="648072" y="0"/>
                </a:lnTo>
                <a:lnTo>
                  <a:pt x="658445" y="3797"/>
                </a:lnTo>
                <a:cubicBezTo>
                  <a:pt x="1033194" y="162302"/>
                  <a:pt x="1296144" y="533374"/>
                  <a:pt x="1296144" y="965861"/>
                </a:cubicBezTo>
                <a:cubicBezTo>
                  <a:pt x="1296144" y="1398348"/>
                  <a:pt x="1033194" y="1769419"/>
                  <a:pt x="658445" y="1927925"/>
                </a:cubicBezTo>
                <a:close/>
              </a:path>
            </a:pathLst>
          </a:custGeom>
          <a:solidFill>
            <a:srgbClr val="66B142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26"/>
          <p:cNvSpPr/>
          <p:nvPr/>
        </p:nvSpPr>
        <p:spPr>
          <a:xfrm rot="8419800">
            <a:off x="3385754" y="1501225"/>
            <a:ext cx="362406" cy="1286596"/>
          </a:xfrm>
          <a:custGeom>
            <a:avLst/>
            <a:gdLst/>
            <a:ahLst/>
            <a:cxnLst/>
            <a:rect l="l" t="t" r="r" b="b"/>
            <a:pathLst>
              <a:path w="648072" h="1931721">
                <a:moveTo>
                  <a:pt x="648072" y="0"/>
                </a:moveTo>
                <a:lnTo>
                  <a:pt x="648072" y="1931721"/>
                </a:lnTo>
                <a:lnTo>
                  <a:pt x="637699" y="1927924"/>
                </a:lnTo>
                <a:cubicBezTo>
                  <a:pt x="262950" y="1769419"/>
                  <a:pt x="0" y="1398347"/>
                  <a:pt x="0" y="965860"/>
                </a:cubicBezTo>
                <a:cubicBezTo>
                  <a:pt x="0" y="533373"/>
                  <a:pt x="262950" y="162302"/>
                  <a:pt x="637699" y="3796"/>
                </a:cubicBezTo>
                <a:close/>
              </a:path>
            </a:pathLst>
          </a:custGeom>
          <a:solidFill>
            <a:srgbClr val="4C8531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27"/>
          <p:cNvSpPr/>
          <p:nvPr/>
        </p:nvSpPr>
        <p:spPr>
          <a:xfrm>
            <a:off x="3059194" y="2016928"/>
            <a:ext cx="1008335" cy="463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lv-LV" sz="12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Zināšanu nodošana</a:t>
            </a:r>
            <a:endParaRPr lang="lv-LV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CustomShape 28"/>
          <p:cNvSpPr/>
          <p:nvPr/>
        </p:nvSpPr>
        <p:spPr>
          <a:xfrm rot="8173200">
            <a:off x="2542204" y="2309158"/>
            <a:ext cx="662697" cy="1002298"/>
          </a:xfrm>
          <a:custGeom>
            <a:avLst/>
            <a:gdLst/>
            <a:ahLst/>
            <a:cxnLst/>
            <a:rect l="l" t="t" r="r" b="b"/>
            <a:pathLst>
              <a:path w="1296144" h="1931721">
                <a:moveTo>
                  <a:pt x="648072" y="1931721"/>
                </a:moveTo>
                <a:lnTo>
                  <a:pt x="637699" y="1927924"/>
                </a:lnTo>
                <a:cubicBezTo>
                  <a:pt x="262950" y="1769419"/>
                  <a:pt x="0" y="1398347"/>
                  <a:pt x="0" y="965860"/>
                </a:cubicBezTo>
                <a:cubicBezTo>
                  <a:pt x="0" y="533373"/>
                  <a:pt x="262950" y="162302"/>
                  <a:pt x="637699" y="3796"/>
                </a:cubicBezTo>
                <a:lnTo>
                  <a:pt x="648072" y="0"/>
                </a:lnTo>
                <a:lnTo>
                  <a:pt x="658445" y="3797"/>
                </a:lnTo>
                <a:cubicBezTo>
                  <a:pt x="1033194" y="162302"/>
                  <a:pt x="1296144" y="533374"/>
                  <a:pt x="1296144" y="965861"/>
                </a:cubicBezTo>
                <a:cubicBezTo>
                  <a:pt x="1296144" y="1398348"/>
                  <a:pt x="1033194" y="1769419"/>
                  <a:pt x="658445" y="1927925"/>
                </a:cubicBezTo>
                <a:close/>
              </a:path>
            </a:pathLst>
          </a:custGeom>
          <a:solidFill>
            <a:srgbClr val="66B142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9"/>
          <p:cNvSpPr/>
          <p:nvPr/>
        </p:nvSpPr>
        <p:spPr>
          <a:xfrm rot="8173200">
            <a:off x="2814394" y="2207142"/>
            <a:ext cx="331158" cy="1002298"/>
          </a:xfrm>
          <a:custGeom>
            <a:avLst/>
            <a:gdLst/>
            <a:ahLst/>
            <a:cxnLst/>
            <a:rect l="l" t="t" r="r" b="b"/>
            <a:pathLst>
              <a:path w="648072" h="1931721">
                <a:moveTo>
                  <a:pt x="648072" y="0"/>
                </a:moveTo>
                <a:lnTo>
                  <a:pt x="648072" y="1931721"/>
                </a:lnTo>
                <a:lnTo>
                  <a:pt x="637699" y="1927924"/>
                </a:lnTo>
                <a:cubicBezTo>
                  <a:pt x="262950" y="1769419"/>
                  <a:pt x="0" y="1398347"/>
                  <a:pt x="0" y="965860"/>
                </a:cubicBezTo>
                <a:cubicBezTo>
                  <a:pt x="0" y="533373"/>
                  <a:pt x="262950" y="162302"/>
                  <a:pt x="637699" y="3796"/>
                </a:cubicBezTo>
                <a:close/>
              </a:path>
            </a:pathLst>
          </a:custGeom>
          <a:solidFill>
            <a:srgbClr val="4C8531"/>
          </a:solidFill>
          <a:ln w="28440">
            <a:solidFill>
              <a:srgbClr val="4B82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30"/>
          <p:cNvSpPr/>
          <p:nvPr/>
        </p:nvSpPr>
        <p:spPr>
          <a:xfrm>
            <a:off x="2478806" y="2184206"/>
            <a:ext cx="808745" cy="9448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lv-LV" i="1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lv-LV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Konsultācijas</a:t>
            </a:r>
            <a:endParaRPr lang="lv-LV" i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CustomShape 31"/>
          <p:cNvSpPr/>
          <p:nvPr/>
        </p:nvSpPr>
        <p:spPr>
          <a:xfrm>
            <a:off x="4005274" y="1835671"/>
            <a:ext cx="1008335" cy="28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lv-LV" sz="1200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Sadarbība</a:t>
            </a:r>
            <a:endParaRPr lang="lv-LV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CustomShape 33"/>
          <p:cNvSpPr/>
          <p:nvPr/>
        </p:nvSpPr>
        <p:spPr>
          <a:xfrm>
            <a:off x="6876256" y="188640"/>
            <a:ext cx="2166816" cy="2200272"/>
          </a:xfrm>
          <a:prstGeom prst="sun">
            <a:avLst>
              <a:gd name="adj" fmla="val 25000"/>
            </a:avLst>
          </a:prstGeom>
          <a:noFill/>
          <a:ln w="12600">
            <a:solidFill>
              <a:srgbClr val="BBB831"/>
            </a:solidFill>
            <a:round/>
          </a:ln>
          <a:effectLst>
            <a:outerShdw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45000" rIns="36000" bIns="45000" anchor="ctr"/>
          <a:lstStyle/>
          <a:p>
            <a:pPr algn="ctr">
              <a:lnSpc>
                <a:spcPct val="100000"/>
              </a:lnSpc>
            </a:pPr>
            <a:r>
              <a:rPr lang="lv-LV" sz="1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40 % </a:t>
            </a:r>
            <a:r>
              <a:rPr lang="lv-LV" sz="1400" strike="noStrike" spc="-1" dirty="0" smtClean="0">
                <a:solidFill>
                  <a:srgbClr val="66B142"/>
                </a:solidFill>
                <a:uFill>
                  <a:solidFill>
                    <a:srgbClr val="FFFFFF"/>
                  </a:solidFill>
                </a:uFill>
                <a:latin typeface="Segoe UI Light" panose="020B0502040204020203" pitchFamily="34" charset="0"/>
                <a:cs typeface="Segoe UI Light" panose="020B0502040204020203" pitchFamily="34" charset="0"/>
              </a:rPr>
              <a:t>budžeta klimata jomā</a:t>
            </a:r>
            <a:endParaRPr lang="lv-LV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22950" y="6491455"/>
            <a:ext cx="2745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lv-LV" sz="1100" i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Avots: Eiropas Komisija</a:t>
            </a:r>
          </a:p>
        </p:txBody>
      </p:sp>
      <p:sp>
        <p:nvSpPr>
          <p:cNvPr id="35" name="Virsraksts 1"/>
          <p:cNvSpPr txBox="1">
            <a:spLocks/>
          </p:cNvSpPr>
          <p:nvPr/>
        </p:nvSpPr>
        <p:spPr>
          <a:xfrm>
            <a:off x="246615" y="80414"/>
            <a:ext cx="8964489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Jaunā zaļā arhitektūra</a:t>
            </a:r>
          </a:p>
        </p:txBody>
      </p:sp>
    </p:spTree>
    <p:extLst>
      <p:ext uri="{BB962C8B-B14F-4D97-AF65-F5344CB8AC3E}">
        <p14:creationId xmlns:p14="http://schemas.microsoft.com/office/powerpoint/2010/main" val="881463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Elbow Connector 59"/>
          <p:cNvCxnSpPr/>
          <p:nvPr/>
        </p:nvCxnSpPr>
        <p:spPr>
          <a:xfrm rot="16200000" flipV="1">
            <a:off x="6273805" y="4064005"/>
            <a:ext cx="3647640" cy="873550"/>
          </a:xfrm>
          <a:prstGeom prst="bentConnector3">
            <a:avLst>
              <a:gd name="adj1" fmla="val 913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5400000" flipH="1" flipV="1">
            <a:off x="4672138" y="4071316"/>
            <a:ext cx="3606812" cy="818100"/>
          </a:xfrm>
          <a:prstGeom prst="bentConnector3">
            <a:avLst>
              <a:gd name="adj1" fmla="val 918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5400000" flipH="1" flipV="1">
            <a:off x="1952246" y="4344154"/>
            <a:ext cx="4392315" cy="444240"/>
          </a:xfrm>
          <a:prstGeom prst="bentConnector3">
            <a:avLst>
              <a:gd name="adj1" fmla="val 904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aida numura vietturis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24600"/>
            <a:ext cx="3048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pPr>
                <a:defRPr/>
              </a:pPr>
              <a:t>35</a:t>
            </a:fld>
            <a:endParaRPr lang="en-US" alt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Piecstūris 12"/>
          <p:cNvSpPr/>
          <p:nvPr/>
        </p:nvSpPr>
        <p:spPr>
          <a:xfrm>
            <a:off x="2871787" y="55366"/>
            <a:ext cx="6246493" cy="79208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u="sng" dirty="0" smtClean="0">
                <a:solidFill>
                  <a:srgbClr val="5FA40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Identificētās prioritātes lauksaimniecībai</a:t>
            </a:r>
            <a:endParaRPr lang="lv-LV" sz="2800" b="1" u="sng" dirty="0">
              <a:solidFill>
                <a:srgbClr val="5FA40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Piecstūris 38"/>
          <p:cNvSpPr/>
          <p:nvPr/>
        </p:nvSpPr>
        <p:spPr>
          <a:xfrm>
            <a:off x="2176882" y="3100462"/>
            <a:ext cx="6909105" cy="396626"/>
          </a:xfrm>
          <a:prstGeom prst="homePlate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000" b="1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II pīlārs</a:t>
            </a:r>
            <a:endParaRPr lang="lv-LV" sz="2000" b="1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Piecstūris 38"/>
          <p:cNvSpPr/>
          <p:nvPr/>
        </p:nvSpPr>
        <p:spPr>
          <a:xfrm>
            <a:off x="2176882" y="4645012"/>
            <a:ext cx="6909105" cy="359443"/>
          </a:xfrm>
          <a:prstGeom prst="homePlate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000" b="1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Ekoshēmas </a:t>
            </a:r>
            <a:endParaRPr lang="lv-LV" sz="2000" b="1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Piecstūris 38"/>
          <p:cNvSpPr/>
          <p:nvPr/>
        </p:nvSpPr>
        <p:spPr>
          <a:xfrm>
            <a:off x="2176881" y="5846449"/>
            <a:ext cx="6909105" cy="360422"/>
          </a:xfrm>
          <a:prstGeom prst="homePlate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000" b="1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Nosacījuma sistēma – pamatprasības</a:t>
            </a:r>
            <a:endParaRPr lang="lv-LV" sz="2000" b="1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35140" y="752544"/>
            <a:ext cx="3783140" cy="1924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7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</a:t>
            </a:r>
            <a:r>
              <a:rPr lang="lv-LV" sz="1600" baseline="-25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lv-LV" sz="17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lv-LV" sz="17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emisijas no zemes izmantošanas, zemes lietošanas veida maiņas un mežsaimniecības</a:t>
            </a:r>
          </a:p>
          <a:p>
            <a:pPr algn="just"/>
            <a:endParaRPr lang="lv-LV" sz="1700" dirty="0" smtClean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lv-LV" sz="14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Nepieciešamība aizsargāt un klimatam draudzīgi pārvaldīt kūdrājus un mitrājus</a:t>
            </a:r>
          </a:p>
          <a:p>
            <a:pPr marL="342900" indent="-342900" algn="just">
              <a:buAutoNum type="arabicPeriod"/>
            </a:pPr>
            <a:r>
              <a:rPr lang="lv-LV" sz="14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Nepieciešamība paaugstināt vidējo augsnes organiskā oglekļa saturu aramzemē</a:t>
            </a:r>
            <a:endParaRPr lang="lv-LV" sz="14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1709" y="1343073"/>
            <a:ext cx="2074854" cy="718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700" b="1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Nacionālais enerģijas un klimata plāns</a:t>
            </a:r>
            <a:endParaRPr lang="lv-LV" sz="17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294" y="4138596"/>
            <a:ext cx="1719493" cy="8100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Kopējā lauksaimniecības politika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0294" y="5074700"/>
            <a:ext cx="1719494" cy="8100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7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Stratēģiskais plāns</a:t>
            </a:r>
            <a:endParaRPr lang="lv-LV" sz="17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0294" y="5984561"/>
            <a:ext cx="1719494" cy="8100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7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SVID analīze (saskaņotība)</a:t>
            </a:r>
            <a:endParaRPr lang="lv-LV" sz="17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34821" y="752545"/>
            <a:ext cx="2491919" cy="1617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7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Ne-CO</a:t>
            </a:r>
            <a:r>
              <a:rPr lang="lv-LV" sz="1600" baseline="-25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lv-LV" sz="17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emisiju samazināšana</a:t>
            </a:r>
          </a:p>
          <a:p>
            <a:pPr algn="just"/>
            <a:endParaRPr lang="lv-LV" sz="17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lv-LV" sz="14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 Nepieciešamība samazināt N</a:t>
            </a:r>
            <a:r>
              <a:rPr lang="lv-LV" sz="1200" baseline="-25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lv-LV" sz="14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 emisijas no zemes pārvaldības</a:t>
            </a:r>
            <a:endParaRPr lang="lv-LV" sz="14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276488" y="3445371"/>
            <a:ext cx="2038144" cy="10407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Atbalsts augsnes analīzēm</a:t>
            </a:r>
          </a:p>
          <a:p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Investīcijas precīzajā lauksaimniecībā</a:t>
            </a:r>
          </a:p>
          <a:p>
            <a:pPr algn="just"/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Zināšanas un inovācijas </a:t>
            </a:r>
            <a:endParaRPr lang="lv-LV" sz="14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00241" y="3439634"/>
            <a:ext cx="2102567" cy="10407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Daudzgadīgās saistības</a:t>
            </a:r>
          </a:p>
          <a:p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Investīcijas sēšanai uz augu atliekām</a:t>
            </a:r>
          </a:p>
          <a:p>
            <a:pPr algn="just"/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Zināšanas un inovācijas </a:t>
            </a:r>
            <a:endParaRPr lang="lv-LV" sz="14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35535" y="2610821"/>
            <a:ext cx="490492" cy="3594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2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lv-LV" sz="1200" baseline="-25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lv-LV" sz="12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</a:t>
            </a:r>
            <a:endParaRPr lang="lv-LV" sz="14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22000" y="2730808"/>
            <a:ext cx="557662" cy="338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2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</a:t>
            </a:r>
            <a:r>
              <a:rPr lang="lv-LV" sz="1200" baseline="-25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lv-LV" sz="14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125162" y="2720957"/>
            <a:ext cx="518583" cy="344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2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</a:t>
            </a:r>
            <a:r>
              <a:rPr lang="lv-LV" sz="1200" baseline="-250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lv-LV" sz="14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Left Brace 66"/>
          <p:cNvSpPr/>
          <p:nvPr/>
        </p:nvSpPr>
        <p:spPr>
          <a:xfrm>
            <a:off x="2294963" y="752544"/>
            <a:ext cx="331458" cy="1617572"/>
          </a:xfrm>
          <a:prstGeom prst="leftBrace">
            <a:avLst>
              <a:gd name="adj1" fmla="val 8333"/>
              <a:gd name="adj2" fmla="val 479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8" name="Left Brace 67"/>
          <p:cNvSpPr/>
          <p:nvPr/>
        </p:nvSpPr>
        <p:spPr>
          <a:xfrm>
            <a:off x="1909968" y="3174325"/>
            <a:ext cx="266915" cy="3620319"/>
          </a:xfrm>
          <a:prstGeom prst="leftBrace">
            <a:avLst>
              <a:gd name="adj1" fmla="val 8333"/>
              <a:gd name="adj2" fmla="val 429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99592" y="2129924"/>
            <a:ext cx="0" cy="187160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073999" y="3364444"/>
            <a:ext cx="2040245" cy="12323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Uzlabota aizsargājamo vai jūtīgo zālāju pārvaldība (piem., sugu maisījums adaptācijai)</a:t>
            </a:r>
          </a:p>
          <a:p>
            <a:pPr algn="just"/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Daudzgadīgās saistības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241306" y="6185137"/>
            <a:ext cx="2062335" cy="6047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LLVN5 (ilgtspējas instr.)</a:t>
            </a:r>
          </a:p>
          <a:p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LLVN7 (ķērājaugi % no LIZ)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368064" y="6198277"/>
            <a:ext cx="2516530" cy="6001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LLVN6 </a:t>
            </a:r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(augsnes </a:t>
            </a:r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apstrāde)</a:t>
            </a:r>
          </a:p>
          <a:p>
            <a:pPr algn="just"/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LLVN7 </a:t>
            </a:r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(zemes segums ziemā)</a:t>
            </a:r>
            <a:endParaRPr lang="lv-LV" sz="14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LLVN8 (augu maiņa)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420266" y="5984562"/>
            <a:ext cx="1665721" cy="7939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LLVN1 (</a:t>
            </a:r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zālāji,  </a:t>
            </a:r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īpatsvars)</a:t>
            </a:r>
          </a:p>
          <a:p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LLVN2 (kūdrāji un mitrāji)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250347" y="5112515"/>
            <a:ext cx="2009153" cy="520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Ķērājaugi (līdz pat 100% LIZ)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365183" y="4733259"/>
            <a:ext cx="2167894" cy="10407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Bezaršanas tehnoloģijas visā saimniecībā</a:t>
            </a:r>
          </a:p>
          <a:p>
            <a:pPr algn="just"/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Virsaugs (līdz 100</a:t>
            </a:r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% LIZ</a:t>
            </a:r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Ilgāki </a:t>
            </a:r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augu maiņas periodi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067608" y="4687329"/>
            <a:ext cx="2033238" cy="1100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Zālāju </a:t>
            </a:r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prēmija (IZ uzturēšana)</a:t>
            </a:r>
            <a:endParaRPr lang="lv-LV" sz="14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lv-LV" sz="1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Mitrzemju izveidošana/atjaunošana</a:t>
            </a:r>
            <a:endParaRPr lang="lv-LV" sz="14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602168" y="4858294"/>
            <a:ext cx="369494" cy="9112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...</a:t>
            </a:r>
            <a:endParaRPr lang="lv-LV" sz="14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932148" y="6185137"/>
            <a:ext cx="354615" cy="6017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...</a:t>
            </a:r>
            <a:endParaRPr lang="lv-LV" sz="14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570290" y="3420264"/>
            <a:ext cx="424253" cy="10862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 smtClean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...</a:t>
            </a:r>
            <a:endParaRPr lang="lv-LV" sz="14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1925361" cy="8617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5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PIEMĒRS KLP darbībām</a:t>
            </a:r>
            <a:endParaRPr lang="lv-LV" sz="25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43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27584" y="3573016"/>
            <a:ext cx="7772400" cy="1533202"/>
          </a:xfrm>
        </p:spPr>
        <p:txBody>
          <a:bodyPr>
            <a:normAutofit/>
          </a:bodyPr>
          <a:lstStyle/>
          <a:p>
            <a:r>
              <a:rPr lang="lv-LV" altLang="en-US" sz="4400" dirty="0">
                <a:solidFill>
                  <a:schemeClr val="accent3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PAPLDIES PAR UZMANĪBU!</a:t>
            </a:r>
            <a:endParaRPr lang="en-GB" altLang="en-US" sz="4400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4</a:t>
            </a:fld>
            <a:endParaRPr lang="lv-LV" dirty="0"/>
          </a:p>
        </p:txBody>
      </p:sp>
      <p:sp>
        <p:nvSpPr>
          <p:cNvPr id="6" name="Virsraksts 1"/>
          <p:cNvSpPr txBox="1">
            <a:spLocks/>
          </p:cNvSpPr>
          <p:nvPr/>
        </p:nvSpPr>
        <p:spPr>
          <a:xfrm>
            <a:off x="395536" y="388685"/>
            <a:ext cx="8568952" cy="706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Dārzeņkopības un augļkopības nozares saimniecību skaits</a:t>
            </a:r>
            <a:endParaRPr lang="lv-LV" sz="27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576" y="6225545"/>
            <a:ext cx="1720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1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Avots: ZM pēc CSP datiem</a:t>
            </a:r>
            <a:endParaRPr lang="lv-LV" sz="11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8" y="1137553"/>
            <a:ext cx="8440842" cy="50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6434" y="6524242"/>
            <a:ext cx="41044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lv-LV" sz="12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Avots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lv-LV" sz="12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Zemkopības ministrija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1440529" y="6035286"/>
            <a:ext cx="496594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3 647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2094921" y="6040478"/>
            <a:ext cx="524375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3 373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774384" y="6050497"/>
            <a:ext cx="504812" cy="24677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3 747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7076" y="6040478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2 796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3721" y="6035275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2 978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3621" y="6034366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3 002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>
            <a:off x="262550" y="5975287"/>
            <a:ext cx="5975288" cy="0"/>
          </a:xfrm>
          <a:prstGeom prst="line">
            <a:avLst/>
          </a:prstGeom>
          <a:ln w="15875">
            <a:solidFill>
              <a:srgbClr val="1FB3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shēma: alternatīvs process 17"/>
          <p:cNvSpPr/>
          <p:nvPr/>
        </p:nvSpPr>
        <p:spPr>
          <a:xfrm>
            <a:off x="-48648" y="6050880"/>
            <a:ext cx="766455" cy="256909"/>
          </a:xfrm>
          <a:prstGeom prst="flowChartAlternateProcess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Kopā</a:t>
            </a:r>
            <a:endPara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Blokshēma: alternatīvs process 18"/>
          <p:cNvSpPr/>
          <p:nvPr/>
        </p:nvSpPr>
        <p:spPr>
          <a:xfrm>
            <a:off x="78909" y="6279110"/>
            <a:ext cx="766455" cy="256909"/>
          </a:xfrm>
          <a:prstGeom prst="flowChartAlternateProcess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Ī</a:t>
            </a:r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patsvars</a:t>
            </a:r>
            <a:endPara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1440529" y="6309977"/>
            <a:ext cx="496594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45%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2094921" y="6315169"/>
            <a:ext cx="524375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40%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2774384" y="6325188"/>
            <a:ext cx="504812" cy="24677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46%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7076" y="6315169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35%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3721" y="6309966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37%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Blokshēma: alternatīvs process 26"/>
          <p:cNvSpPr/>
          <p:nvPr/>
        </p:nvSpPr>
        <p:spPr>
          <a:xfrm>
            <a:off x="5751817" y="6035275"/>
            <a:ext cx="1800790" cy="256909"/>
          </a:xfrm>
          <a:prstGeom prst="flowChartAlternateProcess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VPM + BLA + VSMD</a:t>
            </a:r>
            <a:endPara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Blokshēma: alternatīvs process 27"/>
          <p:cNvSpPr/>
          <p:nvPr/>
        </p:nvSpPr>
        <p:spPr>
          <a:xfrm>
            <a:off x="5879374" y="6286787"/>
            <a:ext cx="2054176" cy="256909"/>
          </a:xfrm>
          <a:prstGeom prst="flowChartAlternateProcess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kopējās dārzeņu platības</a:t>
            </a:r>
            <a:endPara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8985" y="6306232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38%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0874" y="6039779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3 327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9" name="Diagramma 28"/>
          <p:cNvGraphicFramePr>
            <a:graphicFrameLocks/>
          </p:cNvGraphicFramePr>
          <p:nvPr>
            <p:extLst/>
          </p:nvPr>
        </p:nvGraphicFramePr>
        <p:xfrm>
          <a:off x="273171" y="946800"/>
          <a:ext cx="8908602" cy="510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12"/>
          <p:cNvSpPr txBox="1"/>
          <p:nvPr/>
        </p:nvSpPr>
        <p:spPr>
          <a:xfrm>
            <a:off x="781676" y="6040478"/>
            <a:ext cx="496594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4 258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781676" y="6315169"/>
            <a:ext cx="496594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52%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Virsraksts 1"/>
          <p:cNvSpPr txBox="1">
            <a:spLocks/>
          </p:cNvSpPr>
          <p:nvPr/>
        </p:nvSpPr>
        <p:spPr>
          <a:xfrm>
            <a:off x="395536" y="388685"/>
            <a:ext cx="8424936" cy="706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Dārzeņu </a:t>
            </a:r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platības pēc audzēšanas metodes, ha</a:t>
            </a:r>
            <a:endParaRPr lang="lv-LV" sz="27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6434" y="6524242"/>
            <a:ext cx="41044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lv-LV" sz="12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Avots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lv-LV" sz="12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Zemkopības ministrija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1325869" y="6061023"/>
            <a:ext cx="496594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6 698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1942385" y="6066098"/>
            <a:ext cx="524375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6 542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42239" y="6057448"/>
            <a:ext cx="504812" cy="24677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6 573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0798" y="6057448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6 899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7330" y="6049170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7 437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9648" y="6050881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8 011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" name="Taisns savienotājs 2"/>
          <p:cNvCxnSpPr/>
          <p:nvPr/>
        </p:nvCxnSpPr>
        <p:spPr>
          <a:xfrm>
            <a:off x="262550" y="5975287"/>
            <a:ext cx="5975288" cy="0"/>
          </a:xfrm>
          <a:prstGeom prst="line">
            <a:avLst/>
          </a:prstGeom>
          <a:ln w="15875">
            <a:solidFill>
              <a:srgbClr val="1FB3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shēma: alternatīvs process 17"/>
          <p:cNvSpPr/>
          <p:nvPr/>
        </p:nvSpPr>
        <p:spPr>
          <a:xfrm>
            <a:off x="-48648" y="6050880"/>
            <a:ext cx="766455" cy="256909"/>
          </a:xfrm>
          <a:prstGeom prst="flowChartAlternateProcess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Kopā</a:t>
            </a:r>
            <a:endPara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Blokshēma: alternatīvs process 26"/>
          <p:cNvSpPr/>
          <p:nvPr/>
        </p:nvSpPr>
        <p:spPr>
          <a:xfrm>
            <a:off x="5751817" y="6061023"/>
            <a:ext cx="1800790" cy="256909"/>
          </a:xfrm>
          <a:prstGeom prst="flowChartAlternateProcess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VPM + BLA + VSMD</a:t>
            </a:r>
            <a:endPara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7005" y="6057447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8 833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3" name="Diagramma 32"/>
          <p:cNvGraphicFramePr>
            <a:graphicFrameLocks/>
          </p:cNvGraphicFramePr>
          <p:nvPr>
            <p:extLst/>
          </p:nvPr>
        </p:nvGraphicFramePr>
        <p:xfrm>
          <a:off x="117699" y="883403"/>
          <a:ext cx="8908602" cy="51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12"/>
          <p:cNvSpPr txBox="1"/>
          <p:nvPr/>
        </p:nvSpPr>
        <p:spPr>
          <a:xfrm>
            <a:off x="677433" y="6057448"/>
            <a:ext cx="496594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6 857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Virsraksts 1"/>
          <p:cNvSpPr txBox="1">
            <a:spLocks/>
          </p:cNvSpPr>
          <p:nvPr/>
        </p:nvSpPr>
        <p:spPr>
          <a:xfrm>
            <a:off x="179513" y="148579"/>
            <a:ext cx="8846788" cy="706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Augļu un ogu platības pēc </a:t>
            </a:r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audzēšanas </a:t>
            </a:r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metodes, ha</a:t>
            </a:r>
            <a:endParaRPr lang="lv-LV" sz="27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Blokshēma: alternatīvs process 20"/>
          <p:cNvSpPr/>
          <p:nvPr/>
        </p:nvSpPr>
        <p:spPr>
          <a:xfrm>
            <a:off x="-48648" y="6286184"/>
            <a:ext cx="766455" cy="256909"/>
          </a:xfrm>
          <a:prstGeom prst="flowChartAlternateProcess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Ī</a:t>
            </a:r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patsvars</a:t>
            </a:r>
            <a:endPara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1312972" y="6317051"/>
            <a:ext cx="496594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1967364" y="6322243"/>
            <a:ext cx="524375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95%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2646827" y="6332262"/>
            <a:ext cx="504812" cy="24677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09519" y="6322243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6164" y="6317040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98%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Blokshēma: alternatīvs process 28"/>
          <p:cNvSpPr/>
          <p:nvPr/>
        </p:nvSpPr>
        <p:spPr>
          <a:xfrm>
            <a:off x="5751817" y="6293861"/>
            <a:ext cx="2649480" cy="256909"/>
          </a:xfrm>
          <a:prstGeom prst="flowChartAlternateProcess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kopējās augļu un ogu platības</a:t>
            </a:r>
            <a:endParaRPr lang="lv-LV" sz="12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1428" y="6313306"/>
            <a:ext cx="504812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654119" y="6322243"/>
            <a:ext cx="496594" cy="238125"/>
          </a:xfrm>
          <a:prstGeom prst="rect">
            <a:avLst/>
          </a:prstGeom>
          <a:noFill/>
          <a:ln w="9525" cmpd="sng">
            <a:solidFill>
              <a:srgbClr val="8DB6B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98%</a:t>
            </a:r>
            <a:endParaRPr lang="lv-LV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7</a:t>
            </a:fld>
            <a:endParaRPr lang="lv-LV" dirty="0"/>
          </a:p>
        </p:txBody>
      </p:sp>
      <p:sp>
        <p:nvSpPr>
          <p:cNvPr id="5" name="Virsraksts 1"/>
          <p:cNvSpPr txBox="1">
            <a:spLocks/>
          </p:cNvSpPr>
          <p:nvPr/>
        </p:nvSpPr>
        <p:spPr>
          <a:xfrm>
            <a:off x="323528" y="8627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Tiešajiem maksājumiem deklarētās dārzeņu platības pa kultūrām, ha </a:t>
            </a:r>
            <a:endParaRPr lang="lv-LV" sz="27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6225545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1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Avots: ZM pēc Lauku atbalsta dienesta datiem</a:t>
            </a:r>
            <a:endParaRPr lang="lv-LV" sz="11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88" y="980729"/>
            <a:ext cx="8212024" cy="52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ttēls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36" y="862361"/>
            <a:ext cx="8205927" cy="53029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8</a:t>
            </a:fld>
            <a:endParaRPr lang="lv-LV" dirty="0"/>
          </a:p>
        </p:txBody>
      </p:sp>
      <p:sp>
        <p:nvSpPr>
          <p:cNvPr id="5" name="Virsraksts 1"/>
          <p:cNvSpPr txBox="1">
            <a:spLocks/>
          </p:cNvSpPr>
          <p:nvPr/>
        </p:nvSpPr>
        <p:spPr>
          <a:xfrm>
            <a:off x="323528" y="116632"/>
            <a:ext cx="842493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Tiešajiem maksājumiem deklarētās augļu un ogu platības pa kultūrām, ha </a:t>
            </a:r>
            <a:endParaRPr lang="lv-LV" sz="27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094740"/>
            <a:ext cx="2845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1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Avots: ZM pēc Lauku atbalsta dienesta datiem</a:t>
            </a:r>
            <a:endParaRPr lang="lv-LV" sz="11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647257" y="6524242"/>
            <a:ext cx="27194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lv-LV" sz="11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Avots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lv-LV" sz="1100" i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LEK, LAD</a:t>
            </a:r>
            <a:endParaRPr lang="en-US" sz="1100" i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" name="Tabula 2"/>
          <p:cNvGraphicFramePr>
            <a:graphicFrameLocks noGrp="1"/>
          </p:cNvGraphicFramePr>
          <p:nvPr>
            <p:extLst/>
          </p:nvPr>
        </p:nvGraphicFramePr>
        <p:xfrm>
          <a:off x="201478" y="946801"/>
          <a:ext cx="5002912" cy="251014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250728">
                  <a:extLst>
                    <a:ext uri="{9D8B030D-6E8A-4147-A177-3AD203B41FA5}">
                      <a16:colId xmlns:a16="http://schemas.microsoft.com/office/drawing/2014/main" val="3308791544"/>
                    </a:ext>
                  </a:extLst>
                </a:gridCol>
                <a:gridCol w="1250728">
                  <a:extLst>
                    <a:ext uri="{9D8B030D-6E8A-4147-A177-3AD203B41FA5}">
                      <a16:colId xmlns:a16="http://schemas.microsoft.com/office/drawing/2014/main" val="2366888513"/>
                    </a:ext>
                  </a:extLst>
                </a:gridCol>
                <a:gridCol w="1250728">
                  <a:extLst>
                    <a:ext uri="{9D8B030D-6E8A-4147-A177-3AD203B41FA5}">
                      <a16:colId xmlns:a16="http://schemas.microsoft.com/office/drawing/2014/main" val="735788465"/>
                    </a:ext>
                  </a:extLst>
                </a:gridCol>
                <a:gridCol w="1250728">
                  <a:extLst>
                    <a:ext uri="{9D8B030D-6E8A-4147-A177-3AD203B41FA5}">
                      <a16:colId xmlns:a16="http://schemas.microsoft.com/office/drawing/2014/main" val="2309214979"/>
                    </a:ext>
                  </a:extLst>
                </a:gridCol>
              </a:tblGrid>
              <a:tr h="69749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Gads</a:t>
                      </a:r>
                      <a:r>
                        <a:rPr lang="lv-LV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Atbalsts* </a:t>
                      </a:r>
                    </a:p>
                    <a:p>
                      <a:pPr algn="ctr" fontAlgn="ctr"/>
                      <a:r>
                        <a:rPr lang="lv-LV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milj. EUR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Izlaide </a:t>
                      </a:r>
                      <a:endParaRPr lang="lv-LV" sz="1400" u="none" strike="noStrike" dirty="0" smtClean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 fontAlgn="b"/>
                      <a:r>
                        <a:rPr lang="lv-LV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milj</a:t>
                      </a:r>
                      <a:r>
                        <a:rPr lang="lv-LV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 EUR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atbalsta</a:t>
                      </a:r>
                      <a:r>
                        <a:rPr lang="lv-LV" sz="1400" u="none" strike="noStrike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EUR rada izlaidi, </a:t>
                      </a:r>
                    </a:p>
                    <a:p>
                      <a:pPr algn="ctr" fontAlgn="ctr"/>
                      <a:r>
                        <a:rPr lang="lv-LV" sz="1400" u="none" strike="noStrike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EUR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8273550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48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4221834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67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0134125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4701502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24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1162072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20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092623"/>
                  </a:ext>
                </a:extLst>
              </a:tr>
            </a:tbl>
          </a:graphicData>
        </a:graphic>
      </p:graphicFrame>
      <p:graphicFrame>
        <p:nvGraphicFramePr>
          <p:cNvPr id="8" name="Tabula 2"/>
          <p:cNvGraphicFramePr>
            <a:graphicFrameLocks noGrp="1"/>
          </p:cNvGraphicFramePr>
          <p:nvPr>
            <p:extLst/>
          </p:nvPr>
        </p:nvGraphicFramePr>
        <p:xfrm>
          <a:off x="4389537" y="3934645"/>
          <a:ext cx="4515440" cy="249347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28860">
                  <a:extLst>
                    <a:ext uri="{9D8B030D-6E8A-4147-A177-3AD203B41FA5}">
                      <a16:colId xmlns:a16="http://schemas.microsoft.com/office/drawing/2014/main" val="3308791544"/>
                    </a:ext>
                  </a:extLst>
                </a:gridCol>
                <a:gridCol w="1128860">
                  <a:extLst>
                    <a:ext uri="{9D8B030D-6E8A-4147-A177-3AD203B41FA5}">
                      <a16:colId xmlns:a16="http://schemas.microsoft.com/office/drawing/2014/main" val="2366888513"/>
                    </a:ext>
                  </a:extLst>
                </a:gridCol>
                <a:gridCol w="1128860">
                  <a:extLst>
                    <a:ext uri="{9D8B030D-6E8A-4147-A177-3AD203B41FA5}">
                      <a16:colId xmlns:a16="http://schemas.microsoft.com/office/drawing/2014/main" val="735788465"/>
                    </a:ext>
                  </a:extLst>
                </a:gridCol>
                <a:gridCol w="1128860">
                  <a:extLst>
                    <a:ext uri="{9D8B030D-6E8A-4147-A177-3AD203B41FA5}">
                      <a16:colId xmlns:a16="http://schemas.microsoft.com/office/drawing/2014/main" val="2309214979"/>
                    </a:ext>
                  </a:extLst>
                </a:gridCol>
              </a:tblGrid>
              <a:tr h="69286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Gads</a:t>
                      </a:r>
                      <a:r>
                        <a:rPr lang="lv-LV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Atbalsts* </a:t>
                      </a:r>
                    </a:p>
                    <a:p>
                      <a:pPr algn="ctr" fontAlgn="ctr"/>
                      <a:r>
                        <a:rPr lang="lv-LV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milj. EUR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Izlaide </a:t>
                      </a:r>
                      <a:endParaRPr lang="lv-LV" sz="1400" u="none" strike="noStrike" dirty="0" smtClean="0"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 fontAlgn="b"/>
                      <a:r>
                        <a:rPr lang="lv-LV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milj</a:t>
                      </a:r>
                      <a:r>
                        <a:rPr lang="lv-LV" sz="14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 EUR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atbalsta</a:t>
                      </a:r>
                      <a:r>
                        <a:rPr lang="lv-LV" sz="1400" u="none" strike="noStrike" baseline="0" dirty="0" smtClean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EUR rada izlaidi, EUR</a:t>
                      </a:r>
                      <a:endParaRPr lang="lv-LV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8273550"/>
                  </a:ext>
                </a:extLst>
              </a:tr>
              <a:tr h="36012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4221834"/>
                  </a:ext>
                </a:extLst>
              </a:tr>
              <a:tr h="36012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0134125"/>
                  </a:ext>
                </a:extLst>
              </a:tr>
              <a:tr h="36012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4701502"/>
                  </a:ext>
                </a:extLst>
              </a:tr>
              <a:tr h="36012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3,7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1162072"/>
                  </a:ext>
                </a:extLst>
              </a:tr>
              <a:tr h="36012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2017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09262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252536" y="6247206"/>
            <a:ext cx="4777099" cy="666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 VPM, VSMD, BLA, BSA, RO+RG</a:t>
            </a:r>
          </a:p>
        </p:txBody>
      </p:sp>
      <p:sp>
        <p:nvSpPr>
          <p:cNvPr id="10" name="Virsraksts 1"/>
          <p:cNvSpPr txBox="1">
            <a:spLocks/>
          </p:cNvSpPr>
          <p:nvPr/>
        </p:nvSpPr>
        <p:spPr>
          <a:xfrm>
            <a:off x="205318" y="242367"/>
            <a:ext cx="7886700" cy="79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Dārzeņu </a:t>
            </a:r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atbalsta atdeve</a:t>
            </a:r>
            <a:endParaRPr lang="lv-LV" sz="27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Virsraksts 1"/>
          <p:cNvSpPr txBox="1">
            <a:spLocks/>
          </p:cNvSpPr>
          <p:nvPr/>
        </p:nvSpPr>
        <p:spPr>
          <a:xfrm>
            <a:off x="4640100" y="3288879"/>
            <a:ext cx="4752528" cy="79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Augļu un ogu atbalsta atdeve</a:t>
            </a:r>
            <a:endParaRPr lang="lv-LV" sz="27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14843</TotalTime>
  <Words>2251</Words>
  <Application>Microsoft Office PowerPoint</Application>
  <PresentationFormat>On-screen Show (4:3)</PresentationFormat>
  <Paragraphs>681</Paragraphs>
  <Slides>36</Slides>
  <Notes>11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Segoe UI Light</vt:lpstr>
      <vt:lpstr>Times New Roman</vt:lpstr>
      <vt:lpstr>Verdana</vt:lpstr>
      <vt:lpstr>Wingdings</vt:lpstr>
      <vt:lpstr>Office tēma</vt:lpstr>
      <vt:lpstr>Dārzkopības sektora aktualitātes  un attīstības tendences Latvijā</vt:lpstr>
      <vt:lpstr>Dārzkopības nozares rādītāji 2018. gadā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Latvijai raksturīgo dārzeņu, augļu un ogu tirdzniecības bilance, milj., EUR </vt:lpstr>
      <vt:lpstr>PowerPoint Presentation</vt:lpstr>
      <vt:lpstr>PowerPoint Presentation</vt:lpstr>
      <vt:lpstr>2019.gada provizoriskās LAP pasākumu kārtas</vt:lpstr>
      <vt:lpstr>ALTUM aizdevuma iespēja uzņēmējiem laukos  </vt:lpstr>
      <vt:lpstr>Platību maksājumi - svarīgākie datumi</vt:lpstr>
      <vt:lpstr>PowerPoint Presentation</vt:lpstr>
      <vt:lpstr>PowerPoint Presentation</vt:lpstr>
      <vt:lpstr>   LAP Platību maksājumi:  </vt:lpstr>
      <vt:lpstr>PowerPoint Presentation</vt:lpstr>
      <vt:lpstr>Atbalsta likmes augļiem, EUR/ha</vt:lpstr>
      <vt:lpstr>Atbalsta likmes dārzeņiem, EUR/ha</vt:lpstr>
      <vt:lpstr>PowerPoint Presentation</vt:lpstr>
      <vt:lpstr>Nodokļu politika </vt:lpstr>
      <vt:lpstr>PVN likmes ievērošanas kritēriji</vt:lpstr>
      <vt:lpstr>Laukstrādnieku nodoklis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of Latvia</dc:title>
  <dc:creator>Inese Ozola</dc:creator>
  <cp:lastModifiedBy>Hewlett-Packard Company</cp:lastModifiedBy>
  <cp:revision>1037</cp:revision>
  <cp:lastPrinted>2019-02-28T13:54:25Z</cp:lastPrinted>
  <dcterms:created xsi:type="dcterms:W3CDTF">2015-12-16T12:11:51Z</dcterms:created>
  <dcterms:modified xsi:type="dcterms:W3CDTF">2019-03-01T08:03:31Z</dcterms:modified>
</cp:coreProperties>
</file>